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9144000" cy="6858000" type="screen4x3"/>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64" d="100"/>
          <a:sy n="164" d="100"/>
        </p:scale>
        <p:origin x="1748" y="1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77363F91-340B-4D65-9A17-63B2B252695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433E59-279B-4927-A43F-700EC9A7B9E9}" type="slidenum">
              <a:rPr kumimoji="1" lang="ja-JP" altLang="en-US" smtClean="0"/>
              <a:t>‹#›</a:t>
            </a:fld>
            <a:endParaRPr kumimoji="1" lang="ja-JP" altLang="en-US"/>
          </a:p>
        </p:txBody>
      </p:sp>
    </p:spTree>
    <p:extLst>
      <p:ext uri="{BB962C8B-B14F-4D97-AF65-F5344CB8AC3E}">
        <p14:creationId xmlns:p14="http://schemas.microsoft.com/office/powerpoint/2010/main" val="13003090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363F91-340B-4D65-9A17-63B2B252695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433E59-279B-4927-A43F-700EC9A7B9E9}" type="slidenum">
              <a:rPr kumimoji="1" lang="ja-JP" altLang="en-US" smtClean="0"/>
              <a:t>‹#›</a:t>
            </a:fld>
            <a:endParaRPr kumimoji="1" lang="ja-JP" altLang="en-US"/>
          </a:p>
        </p:txBody>
      </p:sp>
    </p:spTree>
    <p:extLst>
      <p:ext uri="{BB962C8B-B14F-4D97-AF65-F5344CB8AC3E}">
        <p14:creationId xmlns:p14="http://schemas.microsoft.com/office/powerpoint/2010/main" val="1958234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363F91-340B-4D65-9A17-63B2B252695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433E59-279B-4927-A43F-700EC9A7B9E9}" type="slidenum">
              <a:rPr kumimoji="1" lang="ja-JP" altLang="en-US" smtClean="0"/>
              <a:t>‹#›</a:t>
            </a:fld>
            <a:endParaRPr kumimoji="1" lang="ja-JP" altLang="en-US"/>
          </a:p>
        </p:txBody>
      </p:sp>
    </p:spTree>
    <p:extLst>
      <p:ext uri="{BB962C8B-B14F-4D97-AF65-F5344CB8AC3E}">
        <p14:creationId xmlns:p14="http://schemas.microsoft.com/office/powerpoint/2010/main" val="1204463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7363F91-340B-4D65-9A17-63B2B252695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433E59-279B-4927-A43F-700EC9A7B9E9}" type="slidenum">
              <a:rPr kumimoji="1" lang="ja-JP" altLang="en-US" smtClean="0"/>
              <a:t>‹#›</a:t>
            </a:fld>
            <a:endParaRPr kumimoji="1" lang="ja-JP" altLang="en-US"/>
          </a:p>
        </p:txBody>
      </p:sp>
    </p:spTree>
    <p:extLst>
      <p:ext uri="{BB962C8B-B14F-4D97-AF65-F5344CB8AC3E}">
        <p14:creationId xmlns:p14="http://schemas.microsoft.com/office/powerpoint/2010/main" val="2661711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77363F91-340B-4D65-9A17-63B2B2526958}" type="datetimeFigureOut">
              <a:rPr kumimoji="1" lang="ja-JP" altLang="en-US" smtClean="0"/>
              <a:t>2024/1/22</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3433E59-279B-4927-A43F-700EC9A7B9E9}" type="slidenum">
              <a:rPr kumimoji="1" lang="ja-JP" altLang="en-US" smtClean="0"/>
              <a:t>‹#›</a:t>
            </a:fld>
            <a:endParaRPr kumimoji="1" lang="ja-JP" altLang="en-US"/>
          </a:p>
        </p:txBody>
      </p:sp>
    </p:spTree>
    <p:extLst>
      <p:ext uri="{BB962C8B-B14F-4D97-AF65-F5344CB8AC3E}">
        <p14:creationId xmlns:p14="http://schemas.microsoft.com/office/powerpoint/2010/main" val="33017181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7363F91-340B-4D65-9A17-63B2B2526958}"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433E59-279B-4927-A43F-700EC9A7B9E9}" type="slidenum">
              <a:rPr kumimoji="1" lang="ja-JP" altLang="en-US" smtClean="0"/>
              <a:t>‹#›</a:t>
            </a:fld>
            <a:endParaRPr kumimoji="1" lang="ja-JP" altLang="en-US"/>
          </a:p>
        </p:txBody>
      </p:sp>
    </p:spTree>
    <p:extLst>
      <p:ext uri="{BB962C8B-B14F-4D97-AF65-F5344CB8AC3E}">
        <p14:creationId xmlns:p14="http://schemas.microsoft.com/office/powerpoint/2010/main" val="34048562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7363F91-340B-4D65-9A17-63B2B2526958}" type="datetimeFigureOut">
              <a:rPr kumimoji="1" lang="ja-JP" altLang="en-US" smtClean="0"/>
              <a:t>2024/1/22</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3433E59-279B-4927-A43F-700EC9A7B9E9}" type="slidenum">
              <a:rPr kumimoji="1" lang="ja-JP" altLang="en-US" smtClean="0"/>
              <a:t>‹#›</a:t>
            </a:fld>
            <a:endParaRPr kumimoji="1" lang="ja-JP" altLang="en-US"/>
          </a:p>
        </p:txBody>
      </p:sp>
    </p:spTree>
    <p:extLst>
      <p:ext uri="{BB962C8B-B14F-4D97-AF65-F5344CB8AC3E}">
        <p14:creationId xmlns:p14="http://schemas.microsoft.com/office/powerpoint/2010/main" val="3622221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77363F91-340B-4D65-9A17-63B2B2526958}" type="datetimeFigureOut">
              <a:rPr kumimoji="1" lang="ja-JP" altLang="en-US" smtClean="0"/>
              <a:t>2024/1/22</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3433E59-279B-4927-A43F-700EC9A7B9E9}" type="slidenum">
              <a:rPr kumimoji="1" lang="ja-JP" altLang="en-US" smtClean="0"/>
              <a:t>‹#›</a:t>
            </a:fld>
            <a:endParaRPr kumimoji="1" lang="ja-JP" altLang="en-US"/>
          </a:p>
        </p:txBody>
      </p:sp>
    </p:spTree>
    <p:extLst>
      <p:ext uri="{BB962C8B-B14F-4D97-AF65-F5344CB8AC3E}">
        <p14:creationId xmlns:p14="http://schemas.microsoft.com/office/powerpoint/2010/main" val="41704918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363F91-340B-4D65-9A17-63B2B2526958}" type="datetimeFigureOut">
              <a:rPr kumimoji="1" lang="ja-JP" altLang="en-US" smtClean="0"/>
              <a:t>2024/1/22</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3433E59-279B-4927-A43F-700EC9A7B9E9}" type="slidenum">
              <a:rPr kumimoji="1" lang="ja-JP" altLang="en-US" smtClean="0"/>
              <a:t>‹#›</a:t>
            </a:fld>
            <a:endParaRPr kumimoji="1" lang="ja-JP" altLang="en-US"/>
          </a:p>
        </p:txBody>
      </p:sp>
    </p:spTree>
    <p:extLst>
      <p:ext uri="{BB962C8B-B14F-4D97-AF65-F5344CB8AC3E}">
        <p14:creationId xmlns:p14="http://schemas.microsoft.com/office/powerpoint/2010/main" val="3015838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363F91-340B-4D65-9A17-63B2B2526958}"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433E59-279B-4927-A43F-700EC9A7B9E9}" type="slidenum">
              <a:rPr kumimoji="1" lang="ja-JP" altLang="en-US" smtClean="0"/>
              <a:t>‹#›</a:t>
            </a:fld>
            <a:endParaRPr kumimoji="1" lang="ja-JP" altLang="en-US"/>
          </a:p>
        </p:txBody>
      </p:sp>
    </p:spTree>
    <p:extLst>
      <p:ext uri="{BB962C8B-B14F-4D97-AF65-F5344CB8AC3E}">
        <p14:creationId xmlns:p14="http://schemas.microsoft.com/office/powerpoint/2010/main" val="33099663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77363F91-340B-4D65-9A17-63B2B2526958}" type="datetimeFigureOut">
              <a:rPr kumimoji="1" lang="ja-JP" altLang="en-US" smtClean="0"/>
              <a:t>2024/1/22</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3433E59-279B-4927-A43F-700EC9A7B9E9}" type="slidenum">
              <a:rPr kumimoji="1" lang="ja-JP" altLang="en-US" smtClean="0"/>
              <a:t>‹#›</a:t>
            </a:fld>
            <a:endParaRPr kumimoji="1" lang="ja-JP" altLang="en-US"/>
          </a:p>
        </p:txBody>
      </p:sp>
    </p:spTree>
    <p:extLst>
      <p:ext uri="{BB962C8B-B14F-4D97-AF65-F5344CB8AC3E}">
        <p14:creationId xmlns:p14="http://schemas.microsoft.com/office/powerpoint/2010/main" val="3730588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7363F91-340B-4D65-9A17-63B2B2526958}" type="datetimeFigureOut">
              <a:rPr kumimoji="1" lang="ja-JP" altLang="en-US" smtClean="0"/>
              <a:t>2024/1/22</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433E59-279B-4927-A43F-700EC9A7B9E9}" type="slidenum">
              <a:rPr kumimoji="1" lang="ja-JP" altLang="en-US" smtClean="0"/>
              <a:t>‹#›</a:t>
            </a:fld>
            <a:endParaRPr kumimoji="1" lang="ja-JP" altLang="en-US"/>
          </a:p>
        </p:txBody>
      </p:sp>
    </p:spTree>
    <p:extLst>
      <p:ext uri="{BB962C8B-B14F-4D97-AF65-F5344CB8AC3E}">
        <p14:creationId xmlns:p14="http://schemas.microsoft.com/office/powerpoint/2010/main" val="19052015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jpg"/><Relationship Id="rId3" Type="http://schemas.openxmlformats.org/officeDocument/2006/relationships/image" Target="../media/image2.jpg"/><Relationship Id="rId7" Type="http://schemas.openxmlformats.org/officeDocument/2006/relationships/image" Target="../media/image6.jpg"/><Relationship Id="rId2"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image" Target="../media/image5.jpg"/><Relationship Id="rId5" Type="http://schemas.openxmlformats.org/officeDocument/2006/relationships/image" Target="../media/image4.jpg"/><Relationship Id="rId10" Type="http://schemas.openxmlformats.org/officeDocument/2006/relationships/image" Target="../media/image9.png"/><Relationship Id="rId4" Type="http://schemas.openxmlformats.org/officeDocument/2006/relationships/image" Target="../media/image3.jpg"/><Relationship Id="rId9" Type="http://schemas.openxmlformats.org/officeDocument/2006/relationships/image" Target="../media/image8.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図 5" descr="ダイアグラム&#10;&#10;自動的に生成された説明">
            <a:extLst>
              <a:ext uri="{FF2B5EF4-FFF2-40B4-BE49-F238E27FC236}">
                <a16:creationId xmlns:a16="http://schemas.microsoft.com/office/drawing/2014/main" id="{63C88187-C0D2-C8FC-C69D-4650E377809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277" y="38964"/>
            <a:ext cx="9328825" cy="6984406"/>
          </a:xfrm>
          <a:prstGeom prst="rect">
            <a:avLst/>
          </a:prstGeom>
        </p:spPr>
      </p:pic>
      <p:sp>
        <p:nvSpPr>
          <p:cNvPr id="4" name="タイトル 1">
            <a:extLst>
              <a:ext uri="{FF2B5EF4-FFF2-40B4-BE49-F238E27FC236}">
                <a16:creationId xmlns:a16="http://schemas.microsoft.com/office/drawing/2014/main" id="{7068CC2E-CCD6-223F-33C3-93F03C35783A}"/>
              </a:ext>
            </a:extLst>
          </p:cNvPr>
          <p:cNvSpPr>
            <a:spLocks noGrp="1"/>
          </p:cNvSpPr>
          <p:nvPr>
            <p:ph type="ctrTitle"/>
          </p:nvPr>
        </p:nvSpPr>
        <p:spPr>
          <a:xfrm>
            <a:off x="708680" y="774423"/>
            <a:ext cx="7560840" cy="1346100"/>
          </a:xfrm>
        </p:spPr>
        <p:txBody>
          <a:bodyPr rtlCol="0">
            <a:normAutofit fontScale="90000"/>
          </a:bodyPr>
          <a:lstStyle/>
          <a:p>
            <a:pPr rtl="0"/>
            <a:r>
              <a:rPr lang="en-US" altLang="ja-JP" sz="4000" b="1" dirty="0">
                <a:latin typeface="うずらフォント" panose="02000609000000000000" pitchFamily="1" charset="-128"/>
                <a:ea typeface="うずらフォント" panose="02000609000000000000" pitchFamily="1" charset="-128"/>
              </a:rPr>
              <a:t>Web</a:t>
            </a:r>
            <a:r>
              <a:rPr lang="ja-JP" altLang="en-US" sz="4000" b="1" dirty="0">
                <a:latin typeface="うずらフォント" panose="02000609000000000000" pitchFamily="1" charset="-128"/>
                <a:ea typeface="うずらフォント" panose="02000609000000000000" pitchFamily="1" charset="-128"/>
              </a:rPr>
              <a:t>もぐもぐキッチン開催！</a:t>
            </a:r>
            <a:br>
              <a:rPr lang="en-US" altLang="ja-JP" sz="4800" b="1" dirty="0">
                <a:latin typeface="うずらフォント" panose="02000609000000000000" pitchFamily="1" charset="-128"/>
                <a:ea typeface="うずらフォント" panose="02000609000000000000" pitchFamily="1" charset="-128"/>
              </a:rPr>
            </a:br>
            <a:r>
              <a:rPr lang="ja-JP" altLang="en-US" sz="3600" b="1" dirty="0">
                <a:latin typeface="うずらフォント" panose="02000609000000000000" pitchFamily="1" charset="-128"/>
                <a:ea typeface="うずらフォント" panose="02000609000000000000" pitchFamily="1" charset="-128"/>
              </a:rPr>
              <a:t>“意外と人気”の給食メニュー紹介</a:t>
            </a:r>
            <a:br>
              <a:rPr lang="en-US" altLang="ja-JP" sz="3600" b="1" dirty="0">
                <a:latin typeface="うずらフォント" panose="02000609000000000000" pitchFamily="1" charset="-128"/>
                <a:ea typeface="うずらフォント" panose="02000609000000000000" pitchFamily="1" charset="-128"/>
              </a:rPr>
            </a:br>
            <a:r>
              <a:rPr lang="ja-JP" altLang="en-US" sz="3600" b="1" dirty="0">
                <a:latin typeface="うずらフォント" panose="02000609000000000000" pitchFamily="1" charset="-128"/>
                <a:ea typeface="うずらフォント" panose="02000609000000000000" pitchFamily="1" charset="-128"/>
              </a:rPr>
              <a:t>きりぼし大根づくり</a:t>
            </a:r>
            <a:endParaRPr lang="ja-JP" altLang="en-US" sz="4800" b="1" dirty="0">
              <a:latin typeface="うずらフォント" panose="02000609000000000000" pitchFamily="1" charset="-128"/>
              <a:ea typeface="うずらフォント" panose="02000609000000000000" pitchFamily="1" charset="-128"/>
            </a:endParaRPr>
          </a:p>
        </p:txBody>
      </p:sp>
      <p:sp>
        <p:nvSpPr>
          <p:cNvPr id="7" name="サブタイトル 2">
            <a:extLst>
              <a:ext uri="{FF2B5EF4-FFF2-40B4-BE49-F238E27FC236}">
                <a16:creationId xmlns:a16="http://schemas.microsoft.com/office/drawing/2014/main" id="{E6B1BABF-B191-19DF-9CDB-3D30573E0EFB}"/>
              </a:ext>
            </a:extLst>
          </p:cNvPr>
          <p:cNvSpPr>
            <a:spLocks noGrp="1"/>
          </p:cNvSpPr>
          <p:nvPr>
            <p:ph type="subTitle" idx="1"/>
          </p:nvPr>
        </p:nvSpPr>
        <p:spPr>
          <a:xfrm>
            <a:off x="955867" y="2225243"/>
            <a:ext cx="7479922" cy="733701"/>
          </a:xfrm>
        </p:spPr>
        <p:txBody>
          <a:bodyPr rtlCol="0">
            <a:noAutofit/>
          </a:bodyPr>
          <a:lstStyle/>
          <a:p>
            <a:pPr rtl="0"/>
            <a:r>
              <a:rPr lang="ja-JP" altLang="en-US" sz="1200" dirty="0">
                <a:latin typeface="うずらフォント" panose="02000609000000000000" pitchFamily="1" charset="-128"/>
                <a:ea typeface="うずらフォント" panose="02000609000000000000" pitchFamily="1" charset="-128"/>
              </a:rPr>
              <a:t>フードロス削減の目標に向かって身近にできること、</a:t>
            </a:r>
            <a:endParaRPr lang="en-US" altLang="ja-JP" sz="1200" dirty="0">
              <a:latin typeface="うずらフォント" panose="02000609000000000000" pitchFamily="1" charset="-128"/>
              <a:ea typeface="うずらフォント" panose="02000609000000000000" pitchFamily="1" charset="-128"/>
            </a:endParaRPr>
          </a:p>
          <a:p>
            <a:pPr rtl="0"/>
            <a:r>
              <a:rPr lang="ja-JP" altLang="en-US" sz="1200" dirty="0">
                <a:latin typeface="うずらフォント" panose="02000609000000000000" pitchFamily="1" charset="-128"/>
                <a:ea typeface="うずらフォント" panose="02000609000000000000" pitchFamily="1" charset="-128"/>
              </a:rPr>
              <a:t>そしてお子様の成長にももちろん良いことをみんなでやってみたいという気持ちで企画しました。</a:t>
            </a:r>
            <a:endParaRPr lang="en-US" altLang="ja-JP" sz="1200" dirty="0">
              <a:latin typeface="うずらフォント" panose="02000609000000000000" pitchFamily="1" charset="-128"/>
              <a:ea typeface="うずらフォント" panose="02000609000000000000" pitchFamily="1" charset="-128"/>
            </a:endParaRPr>
          </a:p>
          <a:p>
            <a:pPr rtl="0"/>
            <a:r>
              <a:rPr lang="ja-JP" altLang="en-US" sz="1200" dirty="0">
                <a:latin typeface="うずらフォント" panose="02000609000000000000" pitchFamily="1" charset="-128"/>
                <a:ea typeface="うずらフォント" panose="02000609000000000000" pitchFamily="1" charset="-128"/>
              </a:rPr>
              <a:t>給食で“意外と人気”な切り干し大根づくりも行います！</a:t>
            </a:r>
            <a:endParaRPr lang="en-US" altLang="ja-JP" sz="1200" dirty="0">
              <a:latin typeface="うずらフォント" panose="02000609000000000000" pitchFamily="1" charset="-128"/>
              <a:ea typeface="うずらフォント" panose="02000609000000000000" pitchFamily="1" charset="-128"/>
            </a:endParaRPr>
          </a:p>
        </p:txBody>
      </p:sp>
      <p:sp>
        <p:nvSpPr>
          <p:cNvPr id="8" name="サブタイトル 2">
            <a:extLst>
              <a:ext uri="{FF2B5EF4-FFF2-40B4-BE49-F238E27FC236}">
                <a16:creationId xmlns:a16="http://schemas.microsoft.com/office/drawing/2014/main" id="{758AC6F3-5E21-FD98-BE40-1AA29CD473AF}"/>
              </a:ext>
            </a:extLst>
          </p:cNvPr>
          <p:cNvSpPr txBox="1">
            <a:spLocks/>
          </p:cNvSpPr>
          <p:nvPr/>
        </p:nvSpPr>
        <p:spPr>
          <a:xfrm>
            <a:off x="955867" y="3096430"/>
            <a:ext cx="7479922" cy="35837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en-US" altLang="ja-JP" sz="1600" dirty="0">
                <a:latin typeface="うずらフォント" panose="02000609000000000000" pitchFamily="1" charset="-128"/>
                <a:ea typeface="うずらフォント" panose="02000609000000000000" pitchFamily="1" charset="-128"/>
              </a:rPr>
              <a:t>SDGs</a:t>
            </a:r>
            <a:r>
              <a:rPr lang="ja-JP" altLang="en-US" sz="1600" dirty="0">
                <a:latin typeface="うずらフォント" panose="02000609000000000000" pitchFamily="1" charset="-128"/>
                <a:ea typeface="うずらフォント" panose="02000609000000000000" pitchFamily="1" charset="-128"/>
              </a:rPr>
              <a:t>を紹介・一緒に料理をする先生紹介</a:t>
            </a:r>
            <a:endParaRPr lang="en-US" altLang="ja-JP" sz="1600" dirty="0">
              <a:latin typeface="うずらフォント" panose="02000609000000000000" pitchFamily="1" charset="-128"/>
              <a:ea typeface="うずらフォント" panose="02000609000000000000" pitchFamily="1" charset="-128"/>
            </a:endParaRPr>
          </a:p>
          <a:p>
            <a:endParaRPr lang="ja-JP" altLang="en-US" sz="1600" dirty="0">
              <a:latin typeface="うずらフォント" panose="02000609000000000000" pitchFamily="1" charset="-128"/>
              <a:ea typeface="うずらフォント" panose="02000609000000000000" pitchFamily="1" charset="-128"/>
            </a:endParaRPr>
          </a:p>
        </p:txBody>
      </p:sp>
      <p:pic>
        <p:nvPicPr>
          <p:cNvPr id="10" name="図 9" descr="図形, 円&#10;&#10;中程度の精度で自動的に生成された説明">
            <a:extLst>
              <a:ext uri="{FF2B5EF4-FFF2-40B4-BE49-F238E27FC236}">
                <a16:creationId xmlns:a16="http://schemas.microsoft.com/office/drawing/2014/main" id="{C0568701-BED6-573C-471B-800F0ADA786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329952" y="3358043"/>
            <a:ext cx="746349" cy="905376"/>
          </a:xfrm>
          <a:prstGeom prst="rect">
            <a:avLst/>
          </a:prstGeom>
        </p:spPr>
      </p:pic>
      <p:pic>
        <p:nvPicPr>
          <p:cNvPr id="12" name="図 11" descr="挿絵 が含まれている画像&#10;&#10;自動的に生成された説明">
            <a:extLst>
              <a:ext uri="{FF2B5EF4-FFF2-40B4-BE49-F238E27FC236}">
                <a16:creationId xmlns:a16="http://schemas.microsoft.com/office/drawing/2014/main" id="{39C56A79-B758-8FB9-243B-4973F6B2500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986201" y="3384594"/>
            <a:ext cx="1307256" cy="905376"/>
          </a:xfrm>
          <a:prstGeom prst="rect">
            <a:avLst/>
          </a:prstGeom>
        </p:spPr>
      </p:pic>
      <p:pic>
        <p:nvPicPr>
          <p:cNvPr id="14" name="図 13" descr="図形&#10;&#10;自動的に生成された説明">
            <a:extLst>
              <a:ext uri="{FF2B5EF4-FFF2-40B4-BE49-F238E27FC236}">
                <a16:creationId xmlns:a16="http://schemas.microsoft.com/office/drawing/2014/main" id="{F0A30E19-A42D-2B6A-8ABF-BC64998697D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084958" y="3467964"/>
            <a:ext cx="904693" cy="822006"/>
          </a:xfrm>
          <a:prstGeom prst="rect">
            <a:avLst/>
          </a:prstGeom>
        </p:spPr>
      </p:pic>
      <p:pic>
        <p:nvPicPr>
          <p:cNvPr id="16" name="図 15" descr="図形&#10;&#10;中程度の精度で自動的に生成された説明">
            <a:extLst>
              <a:ext uri="{FF2B5EF4-FFF2-40B4-BE49-F238E27FC236}">
                <a16:creationId xmlns:a16="http://schemas.microsoft.com/office/drawing/2014/main" id="{C2E8C3C7-585B-48EE-D216-476000C0D79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022627" y="3410413"/>
            <a:ext cx="1058893" cy="921259"/>
          </a:xfrm>
          <a:prstGeom prst="rect">
            <a:avLst/>
          </a:prstGeom>
        </p:spPr>
      </p:pic>
      <p:pic>
        <p:nvPicPr>
          <p:cNvPr id="18" name="図 17" descr="図形, アイコン&#10;&#10;自動的に生成された説明">
            <a:extLst>
              <a:ext uri="{FF2B5EF4-FFF2-40B4-BE49-F238E27FC236}">
                <a16:creationId xmlns:a16="http://schemas.microsoft.com/office/drawing/2014/main" id="{755F3F38-516C-98FD-1E5D-9279F4188ED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44014" y="4013205"/>
            <a:ext cx="477430" cy="361141"/>
          </a:xfrm>
          <a:prstGeom prst="rect">
            <a:avLst/>
          </a:prstGeom>
        </p:spPr>
      </p:pic>
      <p:pic>
        <p:nvPicPr>
          <p:cNvPr id="20" name="図 19" descr="抽象, 挿絵 が含まれている画像&#10;&#10;自動的に生成された説明">
            <a:extLst>
              <a:ext uri="{FF2B5EF4-FFF2-40B4-BE49-F238E27FC236}">
                <a16:creationId xmlns:a16="http://schemas.microsoft.com/office/drawing/2014/main" id="{6D51978D-3723-EBC6-84E5-5132664FCD50}"/>
              </a:ext>
            </a:extLst>
          </p:cNvPr>
          <p:cNvPicPr>
            <a:picLocks noChangeAspect="1"/>
          </p:cNvPicPr>
          <p:nvPr/>
        </p:nvPicPr>
        <p:blipFill rotWithShape="1">
          <a:blip r:embed="rId8">
            <a:extLst>
              <a:ext uri="{28A0092B-C50C-407E-A947-70E740481C1C}">
                <a14:useLocalDpi xmlns:a14="http://schemas.microsoft.com/office/drawing/2010/main" val="0"/>
              </a:ext>
            </a:extLst>
          </a:blip>
          <a:srcRect l="11868" t="17004" r="13078" b="14679"/>
          <a:stretch/>
        </p:blipFill>
        <p:spPr>
          <a:xfrm>
            <a:off x="5753296" y="4000960"/>
            <a:ext cx="394305" cy="358910"/>
          </a:xfrm>
          <a:prstGeom prst="rect">
            <a:avLst/>
          </a:prstGeom>
        </p:spPr>
      </p:pic>
      <p:sp>
        <p:nvSpPr>
          <p:cNvPr id="21" name="テキスト ボックス 20">
            <a:extLst>
              <a:ext uri="{FF2B5EF4-FFF2-40B4-BE49-F238E27FC236}">
                <a16:creationId xmlns:a16="http://schemas.microsoft.com/office/drawing/2014/main" id="{0EFC8469-0772-EECB-0A5B-17D79CF561A7}"/>
              </a:ext>
            </a:extLst>
          </p:cNvPr>
          <p:cNvSpPr txBox="1"/>
          <p:nvPr/>
        </p:nvSpPr>
        <p:spPr>
          <a:xfrm>
            <a:off x="1102659" y="4388440"/>
            <a:ext cx="1622612" cy="369332"/>
          </a:xfrm>
          <a:prstGeom prst="rect">
            <a:avLst/>
          </a:prstGeom>
          <a:noFill/>
        </p:spPr>
        <p:txBody>
          <a:bodyPr wrap="square" rtlCol="0">
            <a:spAutoFit/>
          </a:bodyPr>
          <a:lstStyle/>
          <a:p>
            <a:endParaRPr kumimoji="1" lang="ja-JP" altLang="en-US" dirty="0"/>
          </a:p>
        </p:txBody>
      </p:sp>
      <p:sp>
        <p:nvSpPr>
          <p:cNvPr id="22" name="サブタイトル 2">
            <a:extLst>
              <a:ext uri="{FF2B5EF4-FFF2-40B4-BE49-F238E27FC236}">
                <a16:creationId xmlns:a16="http://schemas.microsoft.com/office/drawing/2014/main" id="{3E1C28F0-9E68-5CA1-DC99-3001724295D6}"/>
              </a:ext>
            </a:extLst>
          </p:cNvPr>
          <p:cNvSpPr txBox="1">
            <a:spLocks/>
          </p:cNvSpPr>
          <p:nvPr/>
        </p:nvSpPr>
        <p:spPr>
          <a:xfrm>
            <a:off x="518017" y="4372395"/>
            <a:ext cx="2177719" cy="35837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100" dirty="0">
                <a:latin typeface="うずらフォント" panose="02000609000000000000" pitchFamily="1" charset="-128"/>
                <a:ea typeface="うずらフォント" panose="02000609000000000000" pitchFamily="1" charset="-128"/>
              </a:rPr>
              <a:t>サッカー大好きスーパー栄養士</a:t>
            </a:r>
            <a:endParaRPr lang="en-US" altLang="ja-JP" sz="1100" dirty="0">
              <a:latin typeface="うずらフォント" panose="02000609000000000000" pitchFamily="1" charset="-128"/>
              <a:ea typeface="うずらフォント" panose="02000609000000000000" pitchFamily="1" charset="-128"/>
            </a:endParaRPr>
          </a:p>
          <a:p>
            <a:endParaRPr lang="ja-JP" altLang="en-US" sz="1100" dirty="0">
              <a:latin typeface="うずらフォント" panose="02000609000000000000" pitchFamily="1" charset="-128"/>
              <a:ea typeface="うずらフォント" panose="02000609000000000000" pitchFamily="1" charset="-128"/>
            </a:endParaRPr>
          </a:p>
        </p:txBody>
      </p:sp>
      <p:sp>
        <p:nvSpPr>
          <p:cNvPr id="23" name="サブタイトル 2">
            <a:extLst>
              <a:ext uri="{FF2B5EF4-FFF2-40B4-BE49-F238E27FC236}">
                <a16:creationId xmlns:a16="http://schemas.microsoft.com/office/drawing/2014/main" id="{36B7BDC7-D2C9-6E71-D215-8AB35E0C5F23}"/>
              </a:ext>
            </a:extLst>
          </p:cNvPr>
          <p:cNvSpPr txBox="1">
            <a:spLocks/>
          </p:cNvSpPr>
          <p:nvPr/>
        </p:nvSpPr>
        <p:spPr>
          <a:xfrm>
            <a:off x="2614170" y="4372395"/>
            <a:ext cx="2177719" cy="35837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100" dirty="0">
                <a:latin typeface="うずらフォント" panose="02000609000000000000" pitchFamily="1" charset="-128"/>
                <a:ea typeface="うずらフォント" panose="02000609000000000000" pitchFamily="1" charset="-128"/>
              </a:rPr>
              <a:t>料理教室に通っている保育士</a:t>
            </a:r>
            <a:endParaRPr lang="en-US" altLang="ja-JP" sz="1100" dirty="0">
              <a:latin typeface="うずらフォント" panose="02000609000000000000" pitchFamily="1" charset="-128"/>
              <a:ea typeface="うずらフォント" panose="02000609000000000000" pitchFamily="1" charset="-128"/>
            </a:endParaRPr>
          </a:p>
          <a:p>
            <a:endParaRPr lang="ja-JP" altLang="en-US" sz="1100" dirty="0">
              <a:latin typeface="うずらフォント" panose="02000609000000000000" pitchFamily="1" charset="-128"/>
              <a:ea typeface="うずらフォント" panose="02000609000000000000" pitchFamily="1" charset="-128"/>
            </a:endParaRPr>
          </a:p>
        </p:txBody>
      </p:sp>
      <p:sp>
        <p:nvSpPr>
          <p:cNvPr id="24" name="サブタイトル 2">
            <a:extLst>
              <a:ext uri="{FF2B5EF4-FFF2-40B4-BE49-F238E27FC236}">
                <a16:creationId xmlns:a16="http://schemas.microsoft.com/office/drawing/2014/main" id="{0D300B3C-B52A-A5C6-D9B6-48CD79A1CC31}"/>
              </a:ext>
            </a:extLst>
          </p:cNvPr>
          <p:cNvSpPr txBox="1">
            <a:spLocks/>
          </p:cNvSpPr>
          <p:nvPr/>
        </p:nvSpPr>
        <p:spPr>
          <a:xfrm>
            <a:off x="4583762" y="4384994"/>
            <a:ext cx="2177719" cy="358376"/>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100" dirty="0">
                <a:latin typeface="うずらフォント" panose="02000609000000000000" pitchFamily="1" charset="-128"/>
                <a:ea typeface="うずらフォント" panose="02000609000000000000" pitchFamily="1" charset="-128"/>
              </a:rPr>
              <a:t>運動大好き野菜大好き保育士</a:t>
            </a:r>
            <a:endParaRPr lang="en-US" altLang="ja-JP" sz="1100" dirty="0">
              <a:latin typeface="うずらフォント" panose="02000609000000000000" pitchFamily="1" charset="-128"/>
              <a:ea typeface="うずらフォント" panose="02000609000000000000" pitchFamily="1" charset="-128"/>
            </a:endParaRPr>
          </a:p>
          <a:p>
            <a:endParaRPr lang="ja-JP" altLang="en-US" sz="1100" dirty="0">
              <a:latin typeface="うずらフォント" panose="02000609000000000000" pitchFamily="1" charset="-128"/>
              <a:ea typeface="うずらフォント" panose="02000609000000000000" pitchFamily="1" charset="-128"/>
            </a:endParaRPr>
          </a:p>
        </p:txBody>
      </p:sp>
      <p:sp>
        <p:nvSpPr>
          <p:cNvPr id="25" name="サブタイトル 2">
            <a:extLst>
              <a:ext uri="{FF2B5EF4-FFF2-40B4-BE49-F238E27FC236}">
                <a16:creationId xmlns:a16="http://schemas.microsoft.com/office/drawing/2014/main" id="{0CD5E119-1047-0D50-FB72-9C4B09244234}"/>
              </a:ext>
            </a:extLst>
          </p:cNvPr>
          <p:cNvSpPr txBox="1">
            <a:spLocks/>
          </p:cNvSpPr>
          <p:nvPr/>
        </p:nvSpPr>
        <p:spPr>
          <a:xfrm>
            <a:off x="6614568" y="4384994"/>
            <a:ext cx="2177719" cy="358376"/>
          </a:xfrm>
          <a:prstGeom prst="rect">
            <a:avLst/>
          </a:prstGeom>
        </p:spPr>
        <p:txBody>
          <a:bodyPr vert="horz" lIns="91440" tIns="45720" rIns="91440" bIns="45720" rtlCol="0">
            <a:normAutofit fontScale="92500"/>
          </a:bodyPr>
          <a:lstStyle>
            <a:lvl1pPr marL="0" indent="0" algn="ctr" defTabSz="914400" rtl="0" eaLnBrk="1" latinLnBrk="0" hangingPunct="1">
              <a:lnSpc>
                <a:spcPct val="90000"/>
              </a:lnSpc>
              <a:spcBef>
                <a:spcPts val="1000"/>
              </a:spcBef>
              <a:buFont typeface="Arial" panose="020B0604020202020204" pitchFamily="34" charset="0"/>
              <a:buNone/>
              <a:defRPr kumimoji="1"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kumimoji="1"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kumimoji="1"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kumimoji="1" sz="1600" kern="1200">
                <a:solidFill>
                  <a:schemeClr val="tx1"/>
                </a:solidFill>
                <a:latin typeface="+mn-lt"/>
                <a:ea typeface="+mn-ea"/>
                <a:cs typeface="+mn-cs"/>
              </a:defRPr>
            </a:lvl9pPr>
          </a:lstStyle>
          <a:p>
            <a:r>
              <a:rPr lang="ja-JP" altLang="en-US" sz="1100" dirty="0">
                <a:latin typeface="うずらフォント" panose="02000609000000000000" pitchFamily="1" charset="-128"/>
                <a:ea typeface="うずらフォント" panose="02000609000000000000" pitchFamily="1" charset="-128"/>
              </a:rPr>
              <a:t>料理苦手・食べるの大好き保育士</a:t>
            </a:r>
            <a:endParaRPr lang="en-US" altLang="ja-JP" sz="1100" dirty="0">
              <a:latin typeface="うずらフォント" panose="02000609000000000000" pitchFamily="1" charset="-128"/>
              <a:ea typeface="うずらフォント" panose="02000609000000000000" pitchFamily="1" charset="-128"/>
            </a:endParaRPr>
          </a:p>
          <a:p>
            <a:endParaRPr lang="ja-JP" altLang="en-US" sz="1100" dirty="0">
              <a:latin typeface="うずらフォント" panose="02000609000000000000" pitchFamily="1" charset="-128"/>
              <a:ea typeface="うずらフォント" panose="02000609000000000000" pitchFamily="1" charset="-128"/>
            </a:endParaRPr>
          </a:p>
        </p:txBody>
      </p:sp>
      <p:sp>
        <p:nvSpPr>
          <p:cNvPr id="2" name="サブタイトル 2">
            <a:extLst>
              <a:ext uri="{FF2B5EF4-FFF2-40B4-BE49-F238E27FC236}">
                <a16:creationId xmlns:a16="http://schemas.microsoft.com/office/drawing/2014/main" id="{C4FB13F6-FAFB-363D-2192-20DD35BE7E79}"/>
              </a:ext>
            </a:extLst>
          </p:cNvPr>
          <p:cNvSpPr txBox="1">
            <a:spLocks/>
          </p:cNvSpPr>
          <p:nvPr/>
        </p:nvSpPr>
        <p:spPr>
          <a:xfrm>
            <a:off x="744014" y="5366754"/>
            <a:ext cx="7200800" cy="1030361"/>
          </a:xfrm>
          <a:prstGeom prst="rect">
            <a:avLst/>
          </a:prstGeom>
        </p:spPr>
        <p:txBody>
          <a:bodyPr vert="horz" lIns="121899" tIns="60949" rIns="121899" bIns="60949" rtlCol="0">
            <a:normAutofit/>
          </a:bodyPr>
          <a:lstStyle>
            <a:lvl1pPr marL="0" indent="0" algn="l" defTabSz="914240" rtl="0" eaLnBrk="1" latinLnBrk="0" hangingPunct="1">
              <a:lnSpc>
                <a:spcPct val="90000"/>
              </a:lnSpc>
              <a:spcBef>
                <a:spcPts val="1350"/>
              </a:spcBef>
              <a:buClr>
                <a:schemeClr val="accent1">
                  <a:lumMod val="75000"/>
                </a:schemeClr>
              </a:buClr>
              <a:buFont typeface="Arial" pitchFamily="34" charset="0"/>
              <a:buNone/>
              <a:defRPr kumimoji="1" sz="2100" kern="1200">
                <a:solidFill>
                  <a:schemeClr val="accent1">
                    <a:lumMod val="75000"/>
                  </a:schemeClr>
                </a:solidFill>
                <a:latin typeface="MS Mincho" panose="02020609040205080304" pitchFamily="17" charset="-128"/>
                <a:ea typeface="MS Mincho" panose="02020609040205080304" pitchFamily="17" charset="-128"/>
                <a:cs typeface="+mn-cs"/>
              </a:defRPr>
            </a:lvl1pPr>
            <a:lvl2pPr marL="457120" indent="0" algn="ctr" defTabSz="914240" rtl="0" eaLnBrk="1" latinLnBrk="0" hangingPunct="1">
              <a:lnSpc>
                <a:spcPct val="90000"/>
              </a:lnSpc>
              <a:spcBef>
                <a:spcPts val="900"/>
              </a:spcBef>
              <a:buClr>
                <a:schemeClr val="accent1">
                  <a:lumMod val="75000"/>
                </a:schemeClr>
              </a:buClr>
              <a:buFont typeface="Arial" pitchFamily="34" charset="0"/>
              <a:buNone/>
              <a:defRPr kumimoji="1" sz="1800" kern="1200">
                <a:solidFill>
                  <a:schemeClr val="tx1">
                    <a:tint val="75000"/>
                  </a:schemeClr>
                </a:solidFill>
                <a:latin typeface="MS Mincho" panose="02020609040205080304" pitchFamily="17" charset="-128"/>
                <a:ea typeface="MS Mincho" panose="02020609040205080304" pitchFamily="17" charset="-128"/>
                <a:cs typeface="+mn-cs"/>
              </a:defRPr>
            </a:lvl2pPr>
            <a:lvl3pPr marL="914240" indent="0" algn="ctr" defTabSz="914240" rtl="0" eaLnBrk="1" latinLnBrk="0" hangingPunct="1">
              <a:lnSpc>
                <a:spcPct val="90000"/>
              </a:lnSpc>
              <a:spcBef>
                <a:spcPts val="600"/>
              </a:spcBef>
              <a:buClr>
                <a:schemeClr val="accent1">
                  <a:lumMod val="75000"/>
                </a:schemeClr>
              </a:buClr>
              <a:buFont typeface="Arial" pitchFamily="34" charset="0"/>
              <a:buNone/>
              <a:defRPr kumimoji="1" sz="1500" kern="1200">
                <a:solidFill>
                  <a:schemeClr val="tx1">
                    <a:tint val="75000"/>
                  </a:schemeClr>
                </a:solidFill>
                <a:latin typeface="MS Mincho" panose="02020609040205080304" pitchFamily="17" charset="-128"/>
                <a:ea typeface="MS Mincho" panose="02020609040205080304" pitchFamily="17" charset="-128"/>
                <a:cs typeface="+mn-cs"/>
              </a:defRPr>
            </a:lvl3pPr>
            <a:lvl4pPr marL="1371360" indent="0" algn="ctr" defTabSz="914240" rtl="0" eaLnBrk="1" latinLnBrk="0" hangingPunct="1">
              <a:lnSpc>
                <a:spcPct val="90000"/>
              </a:lnSpc>
              <a:spcBef>
                <a:spcPts val="600"/>
              </a:spcBef>
              <a:buClr>
                <a:schemeClr val="accent1">
                  <a:lumMod val="75000"/>
                </a:schemeClr>
              </a:buClr>
              <a:buFont typeface="Arial" pitchFamily="34" charset="0"/>
              <a:buNone/>
              <a:defRPr kumimoji="1" sz="1500" kern="1200">
                <a:solidFill>
                  <a:schemeClr val="tx1">
                    <a:tint val="75000"/>
                  </a:schemeClr>
                </a:solidFill>
                <a:latin typeface="MS Mincho" panose="02020609040205080304" pitchFamily="17" charset="-128"/>
                <a:ea typeface="MS Mincho" panose="02020609040205080304" pitchFamily="17" charset="-128"/>
                <a:cs typeface="+mn-cs"/>
              </a:defRPr>
            </a:lvl4pPr>
            <a:lvl5pPr marL="1828480" indent="0" algn="ctr" defTabSz="914240" rtl="0" eaLnBrk="1" latinLnBrk="0" hangingPunct="1">
              <a:lnSpc>
                <a:spcPct val="90000"/>
              </a:lnSpc>
              <a:spcBef>
                <a:spcPts val="600"/>
              </a:spcBef>
              <a:buClr>
                <a:schemeClr val="accent1">
                  <a:lumMod val="75000"/>
                </a:schemeClr>
              </a:buClr>
              <a:buFont typeface="Arial" pitchFamily="34" charset="0"/>
              <a:buNone/>
              <a:defRPr kumimoji="1" sz="1500" kern="1200">
                <a:solidFill>
                  <a:schemeClr val="tx1">
                    <a:tint val="75000"/>
                  </a:schemeClr>
                </a:solidFill>
                <a:latin typeface="MS Mincho" panose="02020609040205080304" pitchFamily="17" charset="-128"/>
                <a:ea typeface="MS Mincho" panose="02020609040205080304" pitchFamily="17" charset="-128"/>
                <a:cs typeface="+mn-cs"/>
              </a:defRPr>
            </a:lvl5pPr>
            <a:lvl6pPr marL="2285600" indent="0" algn="ctr" defTabSz="914240" rtl="0" eaLnBrk="1" latinLnBrk="0" hangingPunct="1">
              <a:lnSpc>
                <a:spcPct val="90000"/>
              </a:lnSpc>
              <a:spcBef>
                <a:spcPts val="600"/>
              </a:spcBef>
              <a:buClr>
                <a:schemeClr val="accent1"/>
              </a:buClr>
              <a:buFont typeface="Arial" pitchFamily="34" charset="0"/>
              <a:buNone/>
              <a:defRPr kumimoji="1" sz="1500" kern="1200" baseline="0">
                <a:solidFill>
                  <a:schemeClr val="tx1">
                    <a:tint val="75000"/>
                  </a:schemeClr>
                </a:solidFill>
                <a:latin typeface="+mn-lt"/>
                <a:ea typeface="+mn-ea"/>
                <a:cs typeface="+mn-cs"/>
              </a:defRPr>
            </a:lvl6pPr>
            <a:lvl7pPr marL="2742720" indent="0" algn="ctr" defTabSz="914240" rtl="0" eaLnBrk="1" latinLnBrk="0" hangingPunct="1">
              <a:lnSpc>
                <a:spcPct val="90000"/>
              </a:lnSpc>
              <a:spcBef>
                <a:spcPts val="600"/>
              </a:spcBef>
              <a:buClr>
                <a:schemeClr val="accent1"/>
              </a:buClr>
              <a:buFont typeface="Arial" pitchFamily="34" charset="0"/>
              <a:buNone/>
              <a:defRPr kumimoji="1" sz="1500" kern="1200" baseline="0">
                <a:solidFill>
                  <a:schemeClr val="tx1">
                    <a:tint val="75000"/>
                  </a:schemeClr>
                </a:solidFill>
                <a:latin typeface="+mn-lt"/>
                <a:ea typeface="+mn-ea"/>
                <a:cs typeface="+mn-cs"/>
              </a:defRPr>
            </a:lvl7pPr>
            <a:lvl8pPr marL="3199840" indent="0" algn="ctr" defTabSz="914240" rtl="0" eaLnBrk="1" latinLnBrk="0" hangingPunct="1">
              <a:lnSpc>
                <a:spcPct val="90000"/>
              </a:lnSpc>
              <a:spcBef>
                <a:spcPts val="600"/>
              </a:spcBef>
              <a:buClr>
                <a:schemeClr val="accent1"/>
              </a:buClr>
              <a:buFont typeface="Arial" pitchFamily="34" charset="0"/>
              <a:buNone/>
              <a:defRPr kumimoji="1" sz="1500" kern="1200" baseline="0">
                <a:solidFill>
                  <a:schemeClr val="tx1">
                    <a:tint val="75000"/>
                  </a:schemeClr>
                </a:solidFill>
                <a:latin typeface="+mn-lt"/>
                <a:ea typeface="+mn-ea"/>
                <a:cs typeface="+mn-cs"/>
              </a:defRPr>
            </a:lvl8pPr>
            <a:lvl9pPr marL="3656960" indent="0" algn="ctr" defTabSz="914240" rtl="0" eaLnBrk="1" latinLnBrk="0" hangingPunct="1">
              <a:lnSpc>
                <a:spcPct val="90000"/>
              </a:lnSpc>
              <a:spcBef>
                <a:spcPts val="600"/>
              </a:spcBef>
              <a:buClr>
                <a:schemeClr val="accent1"/>
              </a:buClr>
              <a:buFont typeface="Arial" pitchFamily="34" charset="0"/>
              <a:buNone/>
              <a:defRPr kumimoji="1" sz="1500" kern="1200" baseline="0">
                <a:solidFill>
                  <a:schemeClr val="tx1">
                    <a:tint val="75000"/>
                  </a:schemeClr>
                </a:solidFill>
                <a:latin typeface="+mn-lt"/>
                <a:ea typeface="+mn-ea"/>
                <a:cs typeface="+mn-cs"/>
              </a:defRPr>
            </a:lvl9pPr>
          </a:lstStyle>
          <a:p>
            <a:r>
              <a:rPr lang="ja-JP" altLang="en-US" sz="1200" dirty="0">
                <a:solidFill>
                  <a:schemeClr val="accent6">
                    <a:lumMod val="50000"/>
                  </a:schemeClr>
                </a:solidFill>
                <a:latin typeface="うずらフォント" panose="02000609000000000000" pitchFamily="1" charset="-128"/>
                <a:ea typeface="うずらフォント" panose="02000609000000000000" pitchFamily="1" charset="-128"/>
              </a:rPr>
              <a:t>開催日時：</a:t>
            </a:r>
            <a:r>
              <a:rPr lang="en-US" altLang="ja-JP" sz="1200" dirty="0">
                <a:solidFill>
                  <a:schemeClr val="accent6">
                    <a:lumMod val="50000"/>
                  </a:schemeClr>
                </a:solidFill>
                <a:latin typeface="うずらフォント" panose="02000609000000000000" pitchFamily="1" charset="-128"/>
                <a:ea typeface="うずらフォント" panose="02000609000000000000" pitchFamily="1" charset="-128"/>
              </a:rPr>
              <a:t>1</a:t>
            </a:r>
            <a:r>
              <a:rPr lang="ja-JP" altLang="en-US" sz="1200" dirty="0">
                <a:solidFill>
                  <a:schemeClr val="accent6">
                    <a:lumMod val="50000"/>
                  </a:schemeClr>
                </a:solidFill>
                <a:latin typeface="うずらフォント" panose="02000609000000000000" pitchFamily="1" charset="-128"/>
                <a:ea typeface="うずらフォント" panose="02000609000000000000" pitchFamily="1" charset="-128"/>
              </a:rPr>
              <a:t>月</a:t>
            </a:r>
            <a:r>
              <a:rPr lang="en-US" altLang="ja-JP" sz="1200" dirty="0">
                <a:solidFill>
                  <a:schemeClr val="accent6">
                    <a:lumMod val="50000"/>
                  </a:schemeClr>
                </a:solidFill>
                <a:latin typeface="うずらフォント" panose="02000609000000000000" pitchFamily="1" charset="-128"/>
                <a:ea typeface="うずらフォント" panose="02000609000000000000" pitchFamily="1" charset="-128"/>
              </a:rPr>
              <a:t>27</a:t>
            </a:r>
            <a:r>
              <a:rPr lang="ja-JP" altLang="en-US" sz="1200" dirty="0">
                <a:solidFill>
                  <a:schemeClr val="accent6">
                    <a:lumMod val="50000"/>
                  </a:schemeClr>
                </a:solidFill>
                <a:latin typeface="うずらフォント" panose="02000609000000000000" pitchFamily="1" charset="-128"/>
                <a:ea typeface="うずらフォント" panose="02000609000000000000" pitchFamily="1" charset="-128"/>
              </a:rPr>
              <a:t>日（土）</a:t>
            </a:r>
            <a:r>
              <a:rPr lang="en-US" altLang="ja-JP" sz="1200" dirty="0">
                <a:solidFill>
                  <a:schemeClr val="accent6">
                    <a:lumMod val="50000"/>
                  </a:schemeClr>
                </a:solidFill>
                <a:latin typeface="うずらフォント" panose="02000609000000000000" pitchFamily="1" charset="-128"/>
                <a:ea typeface="うずらフォント" panose="02000609000000000000" pitchFamily="1" charset="-128"/>
              </a:rPr>
              <a:t>9</a:t>
            </a:r>
            <a:r>
              <a:rPr lang="ja-JP" altLang="en-US" sz="1200" dirty="0">
                <a:solidFill>
                  <a:schemeClr val="accent6">
                    <a:lumMod val="50000"/>
                  </a:schemeClr>
                </a:solidFill>
                <a:latin typeface="うずらフォント" panose="02000609000000000000" pitchFamily="1" charset="-128"/>
                <a:ea typeface="うずらフォント" panose="02000609000000000000" pitchFamily="1" charset="-128"/>
              </a:rPr>
              <a:t>：</a:t>
            </a:r>
            <a:r>
              <a:rPr lang="en-US" altLang="ja-JP" sz="1200" dirty="0">
                <a:solidFill>
                  <a:schemeClr val="accent6">
                    <a:lumMod val="50000"/>
                  </a:schemeClr>
                </a:solidFill>
                <a:latin typeface="うずらフォント" panose="02000609000000000000" pitchFamily="1" charset="-128"/>
                <a:ea typeface="うずらフォント" panose="02000609000000000000" pitchFamily="1" charset="-128"/>
              </a:rPr>
              <a:t>30</a:t>
            </a:r>
            <a:r>
              <a:rPr lang="ja-JP" altLang="en-US" sz="1200" dirty="0">
                <a:solidFill>
                  <a:schemeClr val="accent6">
                    <a:lumMod val="50000"/>
                  </a:schemeClr>
                </a:solidFill>
                <a:latin typeface="うずらフォント" panose="02000609000000000000" pitchFamily="1" charset="-128"/>
                <a:ea typeface="うずらフォント" panose="02000609000000000000" pitchFamily="1" charset="-128"/>
              </a:rPr>
              <a:t>　　～　</a:t>
            </a:r>
            <a:r>
              <a:rPr lang="en-US" altLang="ja-JP" sz="1200" dirty="0">
                <a:solidFill>
                  <a:schemeClr val="accent6">
                    <a:lumMod val="50000"/>
                  </a:schemeClr>
                </a:solidFill>
                <a:latin typeface="うずらフォント" panose="02000609000000000000" pitchFamily="1" charset="-128"/>
                <a:ea typeface="うずらフォント" panose="02000609000000000000" pitchFamily="1" charset="-128"/>
              </a:rPr>
              <a:t>10</a:t>
            </a:r>
            <a:r>
              <a:rPr lang="ja-JP" altLang="en-US" sz="1200" dirty="0">
                <a:solidFill>
                  <a:schemeClr val="accent6">
                    <a:lumMod val="50000"/>
                  </a:schemeClr>
                </a:solidFill>
                <a:latin typeface="うずらフォント" panose="02000609000000000000" pitchFamily="1" charset="-128"/>
                <a:ea typeface="うずらフォント" panose="02000609000000000000" pitchFamily="1" charset="-128"/>
              </a:rPr>
              <a:t>：</a:t>
            </a:r>
            <a:r>
              <a:rPr lang="en-US" altLang="ja-JP" sz="1200" dirty="0">
                <a:solidFill>
                  <a:schemeClr val="accent6">
                    <a:lumMod val="50000"/>
                  </a:schemeClr>
                </a:solidFill>
                <a:latin typeface="うずらフォント" panose="02000609000000000000" pitchFamily="1" charset="-128"/>
                <a:ea typeface="うずらフォント" panose="02000609000000000000" pitchFamily="1" charset="-128"/>
              </a:rPr>
              <a:t>30</a:t>
            </a:r>
            <a:r>
              <a:rPr lang="ja-JP" altLang="en-US" sz="1200" dirty="0">
                <a:solidFill>
                  <a:schemeClr val="accent6">
                    <a:lumMod val="50000"/>
                  </a:schemeClr>
                </a:solidFill>
                <a:latin typeface="うずらフォント" panose="02000609000000000000" pitchFamily="1" charset="-128"/>
                <a:ea typeface="うずらフォント" panose="02000609000000000000" pitchFamily="1" charset="-128"/>
              </a:rPr>
              <a:t>（</a:t>
            </a:r>
            <a:r>
              <a:rPr lang="en-US" altLang="ja-JP" sz="1200" dirty="0">
                <a:solidFill>
                  <a:schemeClr val="accent6">
                    <a:lumMod val="50000"/>
                  </a:schemeClr>
                </a:solidFill>
                <a:latin typeface="うずらフォント" panose="02000609000000000000" pitchFamily="1" charset="-128"/>
                <a:ea typeface="うずらフォント" panose="02000609000000000000" pitchFamily="1" charset="-128"/>
              </a:rPr>
              <a:t>zoom</a:t>
            </a:r>
            <a:r>
              <a:rPr lang="ja-JP" altLang="en-US" sz="1200" dirty="0">
                <a:solidFill>
                  <a:schemeClr val="accent6">
                    <a:lumMod val="50000"/>
                  </a:schemeClr>
                </a:solidFill>
                <a:latin typeface="うずらフォント" panose="02000609000000000000" pitchFamily="1" charset="-128"/>
                <a:ea typeface="うずらフォント" panose="02000609000000000000" pitchFamily="1" charset="-128"/>
              </a:rPr>
              <a:t>にて実施）</a:t>
            </a:r>
            <a:endParaRPr lang="en-US" altLang="ja-JP" sz="1200" dirty="0">
              <a:solidFill>
                <a:schemeClr val="accent6">
                  <a:lumMod val="50000"/>
                </a:schemeClr>
              </a:solidFill>
              <a:latin typeface="うずらフォント" panose="02000609000000000000" pitchFamily="1" charset="-128"/>
              <a:ea typeface="うずらフォント" panose="02000609000000000000" pitchFamily="1" charset="-128"/>
            </a:endParaRPr>
          </a:p>
          <a:p>
            <a:r>
              <a:rPr lang="en-US" altLang="ja-JP" sz="1200" b="0" i="0" dirty="0">
                <a:solidFill>
                  <a:srgbClr val="333333"/>
                </a:solidFill>
                <a:effectLst/>
                <a:latin typeface="うずらフォント" panose="02000609000000000000" pitchFamily="1" charset="-128"/>
                <a:ea typeface="うずらフォント" panose="02000609000000000000" pitchFamily="1" charset="-128"/>
              </a:rPr>
              <a:t>ID: </a:t>
            </a:r>
            <a:r>
              <a:rPr lang="ja-JP" altLang="en-US" sz="1200" b="0" i="0" dirty="0">
                <a:solidFill>
                  <a:srgbClr val="333333"/>
                </a:solidFill>
                <a:effectLst/>
                <a:latin typeface="うずらフォント" panose="02000609000000000000" pitchFamily="1" charset="-128"/>
                <a:ea typeface="うずらフォント" panose="02000609000000000000" pitchFamily="1" charset="-128"/>
              </a:rPr>
              <a:t>お問い合わせください　　　パスコード</a:t>
            </a:r>
            <a:r>
              <a:rPr lang="en-US" altLang="ja-JP" sz="1200" b="0" i="0" dirty="0">
                <a:solidFill>
                  <a:srgbClr val="333333"/>
                </a:solidFill>
                <a:effectLst/>
                <a:latin typeface="うずらフォント" panose="02000609000000000000" pitchFamily="1" charset="-128"/>
                <a:ea typeface="うずらフォント" panose="02000609000000000000" pitchFamily="1" charset="-128"/>
              </a:rPr>
              <a:t>:</a:t>
            </a:r>
            <a:r>
              <a:rPr lang="ja-JP" altLang="en-US" sz="1200" b="0" i="0" dirty="0">
                <a:solidFill>
                  <a:srgbClr val="333333"/>
                </a:solidFill>
                <a:effectLst/>
                <a:latin typeface="うずらフォント" panose="02000609000000000000" pitchFamily="1" charset="-128"/>
                <a:ea typeface="うずらフォント" panose="02000609000000000000" pitchFamily="1" charset="-128"/>
              </a:rPr>
              <a:t>お問い合わせください</a:t>
            </a:r>
            <a:endParaRPr lang="en-US" altLang="ja-JP" sz="1200" b="0" i="0" dirty="0">
              <a:solidFill>
                <a:srgbClr val="333333"/>
              </a:solidFill>
              <a:effectLst/>
              <a:latin typeface="うずらフォント" panose="02000609000000000000" pitchFamily="1" charset="-128"/>
              <a:ea typeface="うずらフォント" panose="02000609000000000000" pitchFamily="1" charset="-128"/>
            </a:endParaRPr>
          </a:p>
          <a:p>
            <a:r>
              <a:rPr lang="en-US" altLang="ja-JP" sz="1200" dirty="0">
                <a:solidFill>
                  <a:srgbClr val="333333"/>
                </a:solidFill>
                <a:latin typeface="うずらフォント" panose="02000609000000000000" pitchFamily="1" charset="-128"/>
                <a:ea typeface="うずらフォント" panose="02000609000000000000" pitchFamily="1" charset="-128"/>
              </a:rPr>
              <a:t>※</a:t>
            </a:r>
            <a:r>
              <a:rPr lang="ja-JP" altLang="en-US" sz="1200" dirty="0">
                <a:solidFill>
                  <a:srgbClr val="333333"/>
                </a:solidFill>
                <a:latin typeface="うずらフォント" panose="02000609000000000000" pitchFamily="1" charset="-128"/>
                <a:ea typeface="うずらフォント" panose="02000609000000000000" pitchFamily="1" charset="-128"/>
              </a:rPr>
              <a:t>参加者様は「お子さんのフルネーム」で入室お願いいたします。</a:t>
            </a:r>
            <a:endParaRPr lang="ja-JP" altLang="en-US" sz="1200" dirty="0">
              <a:solidFill>
                <a:schemeClr val="accent6">
                  <a:lumMod val="50000"/>
                </a:schemeClr>
              </a:solidFill>
              <a:latin typeface="うずらフォント" panose="02000609000000000000" pitchFamily="1" charset="-128"/>
              <a:ea typeface="うずらフォント" panose="02000609000000000000" pitchFamily="1" charset="-128"/>
            </a:endParaRPr>
          </a:p>
        </p:txBody>
      </p:sp>
      <p:sp>
        <p:nvSpPr>
          <p:cNvPr id="3" name="サブタイトル 2">
            <a:extLst>
              <a:ext uri="{FF2B5EF4-FFF2-40B4-BE49-F238E27FC236}">
                <a16:creationId xmlns:a16="http://schemas.microsoft.com/office/drawing/2014/main" id="{6DB67A84-51B9-8A1F-F741-769905B95E63}"/>
              </a:ext>
            </a:extLst>
          </p:cNvPr>
          <p:cNvSpPr txBox="1">
            <a:spLocks/>
          </p:cNvSpPr>
          <p:nvPr/>
        </p:nvSpPr>
        <p:spPr>
          <a:xfrm>
            <a:off x="856034" y="4621795"/>
            <a:ext cx="7779107" cy="695126"/>
          </a:xfrm>
          <a:custGeom>
            <a:avLst/>
            <a:gdLst>
              <a:gd name="connsiteX0" fmla="*/ 0 w 7779107"/>
              <a:gd name="connsiteY0" fmla="*/ 0 h 695126"/>
              <a:gd name="connsiteX1" fmla="*/ 365020 w 7779107"/>
              <a:gd name="connsiteY1" fmla="*/ 0 h 695126"/>
              <a:gd name="connsiteX2" fmla="*/ 730039 w 7779107"/>
              <a:gd name="connsiteY2" fmla="*/ 0 h 695126"/>
              <a:gd name="connsiteX3" fmla="*/ 1250641 w 7779107"/>
              <a:gd name="connsiteY3" fmla="*/ 0 h 695126"/>
              <a:gd name="connsiteX4" fmla="*/ 1693452 w 7779107"/>
              <a:gd name="connsiteY4" fmla="*/ 0 h 695126"/>
              <a:gd name="connsiteX5" fmla="*/ 2369636 w 7779107"/>
              <a:gd name="connsiteY5" fmla="*/ 0 h 695126"/>
              <a:gd name="connsiteX6" fmla="*/ 3045820 w 7779107"/>
              <a:gd name="connsiteY6" fmla="*/ 0 h 695126"/>
              <a:gd name="connsiteX7" fmla="*/ 3488630 w 7779107"/>
              <a:gd name="connsiteY7" fmla="*/ 0 h 695126"/>
              <a:gd name="connsiteX8" fmla="*/ 4009232 w 7779107"/>
              <a:gd name="connsiteY8" fmla="*/ 0 h 695126"/>
              <a:gd name="connsiteX9" fmla="*/ 4607625 w 7779107"/>
              <a:gd name="connsiteY9" fmla="*/ 0 h 695126"/>
              <a:gd name="connsiteX10" fmla="*/ 5050436 w 7779107"/>
              <a:gd name="connsiteY10" fmla="*/ 0 h 695126"/>
              <a:gd name="connsiteX11" fmla="*/ 5648828 w 7779107"/>
              <a:gd name="connsiteY11" fmla="*/ 0 h 695126"/>
              <a:gd name="connsiteX12" fmla="*/ 6325012 w 7779107"/>
              <a:gd name="connsiteY12" fmla="*/ 0 h 695126"/>
              <a:gd name="connsiteX13" fmla="*/ 6845614 w 7779107"/>
              <a:gd name="connsiteY13" fmla="*/ 0 h 695126"/>
              <a:gd name="connsiteX14" fmla="*/ 7779107 w 7779107"/>
              <a:gd name="connsiteY14" fmla="*/ 0 h 695126"/>
              <a:gd name="connsiteX15" fmla="*/ 7779107 w 7779107"/>
              <a:gd name="connsiteY15" fmla="*/ 354514 h 695126"/>
              <a:gd name="connsiteX16" fmla="*/ 7779107 w 7779107"/>
              <a:gd name="connsiteY16" fmla="*/ 695126 h 695126"/>
              <a:gd name="connsiteX17" fmla="*/ 7258505 w 7779107"/>
              <a:gd name="connsiteY17" fmla="*/ 695126 h 695126"/>
              <a:gd name="connsiteX18" fmla="*/ 6504530 w 7779107"/>
              <a:gd name="connsiteY18" fmla="*/ 695126 h 695126"/>
              <a:gd name="connsiteX19" fmla="*/ 5750555 w 7779107"/>
              <a:gd name="connsiteY19" fmla="*/ 695126 h 695126"/>
              <a:gd name="connsiteX20" fmla="*/ 4996580 w 7779107"/>
              <a:gd name="connsiteY20" fmla="*/ 695126 h 695126"/>
              <a:gd name="connsiteX21" fmla="*/ 4242605 w 7779107"/>
              <a:gd name="connsiteY21" fmla="*/ 695126 h 695126"/>
              <a:gd name="connsiteX22" fmla="*/ 3799795 w 7779107"/>
              <a:gd name="connsiteY22" fmla="*/ 695126 h 695126"/>
              <a:gd name="connsiteX23" fmla="*/ 3356984 w 7779107"/>
              <a:gd name="connsiteY23" fmla="*/ 695126 h 695126"/>
              <a:gd name="connsiteX24" fmla="*/ 2914173 w 7779107"/>
              <a:gd name="connsiteY24" fmla="*/ 695126 h 695126"/>
              <a:gd name="connsiteX25" fmla="*/ 2160198 w 7779107"/>
              <a:gd name="connsiteY25" fmla="*/ 695126 h 695126"/>
              <a:gd name="connsiteX26" fmla="*/ 1561805 w 7779107"/>
              <a:gd name="connsiteY26" fmla="*/ 695126 h 695126"/>
              <a:gd name="connsiteX27" fmla="*/ 885621 w 7779107"/>
              <a:gd name="connsiteY27" fmla="*/ 695126 h 695126"/>
              <a:gd name="connsiteX28" fmla="*/ 0 w 7779107"/>
              <a:gd name="connsiteY28" fmla="*/ 695126 h 695126"/>
              <a:gd name="connsiteX29" fmla="*/ 0 w 7779107"/>
              <a:gd name="connsiteY29" fmla="*/ 354514 h 695126"/>
              <a:gd name="connsiteX30" fmla="*/ 0 w 7779107"/>
              <a:gd name="connsiteY30" fmla="*/ 0 h 6951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7779107" h="695126" fill="none" extrusionOk="0">
                <a:moveTo>
                  <a:pt x="0" y="0"/>
                </a:moveTo>
                <a:cubicBezTo>
                  <a:pt x="113942" y="-34061"/>
                  <a:pt x="242327" y="37569"/>
                  <a:pt x="365020" y="0"/>
                </a:cubicBezTo>
                <a:cubicBezTo>
                  <a:pt x="487713" y="-37569"/>
                  <a:pt x="632046" y="15655"/>
                  <a:pt x="730039" y="0"/>
                </a:cubicBezTo>
                <a:cubicBezTo>
                  <a:pt x="828032" y="-15655"/>
                  <a:pt x="1041008" y="53530"/>
                  <a:pt x="1250641" y="0"/>
                </a:cubicBezTo>
                <a:cubicBezTo>
                  <a:pt x="1460274" y="-53530"/>
                  <a:pt x="1531930" y="33918"/>
                  <a:pt x="1693452" y="0"/>
                </a:cubicBezTo>
                <a:cubicBezTo>
                  <a:pt x="1854974" y="-33918"/>
                  <a:pt x="2185315" y="63141"/>
                  <a:pt x="2369636" y="0"/>
                </a:cubicBezTo>
                <a:cubicBezTo>
                  <a:pt x="2553957" y="-63141"/>
                  <a:pt x="2849208" y="27672"/>
                  <a:pt x="3045820" y="0"/>
                </a:cubicBezTo>
                <a:cubicBezTo>
                  <a:pt x="3242432" y="-27672"/>
                  <a:pt x="3310849" y="32278"/>
                  <a:pt x="3488630" y="0"/>
                </a:cubicBezTo>
                <a:cubicBezTo>
                  <a:pt x="3666411" y="-32278"/>
                  <a:pt x="3797848" y="40069"/>
                  <a:pt x="4009232" y="0"/>
                </a:cubicBezTo>
                <a:cubicBezTo>
                  <a:pt x="4220616" y="-40069"/>
                  <a:pt x="4401885" y="58556"/>
                  <a:pt x="4607625" y="0"/>
                </a:cubicBezTo>
                <a:cubicBezTo>
                  <a:pt x="4813365" y="-58556"/>
                  <a:pt x="4891839" y="48194"/>
                  <a:pt x="5050436" y="0"/>
                </a:cubicBezTo>
                <a:cubicBezTo>
                  <a:pt x="5209033" y="-48194"/>
                  <a:pt x="5499725" y="22438"/>
                  <a:pt x="5648828" y="0"/>
                </a:cubicBezTo>
                <a:cubicBezTo>
                  <a:pt x="5797931" y="-22438"/>
                  <a:pt x="6052915" y="71308"/>
                  <a:pt x="6325012" y="0"/>
                </a:cubicBezTo>
                <a:cubicBezTo>
                  <a:pt x="6597109" y="-71308"/>
                  <a:pt x="6602416" y="33990"/>
                  <a:pt x="6845614" y="0"/>
                </a:cubicBezTo>
                <a:cubicBezTo>
                  <a:pt x="7088812" y="-33990"/>
                  <a:pt x="7322021" y="107111"/>
                  <a:pt x="7779107" y="0"/>
                </a:cubicBezTo>
                <a:cubicBezTo>
                  <a:pt x="7790643" y="125123"/>
                  <a:pt x="7750564" y="280611"/>
                  <a:pt x="7779107" y="354514"/>
                </a:cubicBezTo>
                <a:cubicBezTo>
                  <a:pt x="7807650" y="428417"/>
                  <a:pt x="7757757" y="607476"/>
                  <a:pt x="7779107" y="695126"/>
                </a:cubicBezTo>
                <a:cubicBezTo>
                  <a:pt x="7644989" y="710711"/>
                  <a:pt x="7406565" y="689576"/>
                  <a:pt x="7258505" y="695126"/>
                </a:cubicBezTo>
                <a:cubicBezTo>
                  <a:pt x="7110445" y="700676"/>
                  <a:pt x="6781853" y="629429"/>
                  <a:pt x="6504530" y="695126"/>
                </a:cubicBezTo>
                <a:cubicBezTo>
                  <a:pt x="6227208" y="760823"/>
                  <a:pt x="5952956" y="639356"/>
                  <a:pt x="5750555" y="695126"/>
                </a:cubicBezTo>
                <a:cubicBezTo>
                  <a:pt x="5548154" y="750896"/>
                  <a:pt x="5266612" y="630556"/>
                  <a:pt x="4996580" y="695126"/>
                </a:cubicBezTo>
                <a:cubicBezTo>
                  <a:pt x="4726548" y="759696"/>
                  <a:pt x="4601859" y="638466"/>
                  <a:pt x="4242605" y="695126"/>
                </a:cubicBezTo>
                <a:cubicBezTo>
                  <a:pt x="3883351" y="751786"/>
                  <a:pt x="3987849" y="667061"/>
                  <a:pt x="3799795" y="695126"/>
                </a:cubicBezTo>
                <a:cubicBezTo>
                  <a:pt x="3611741" y="723191"/>
                  <a:pt x="3564277" y="658852"/>
                  <a:pt x="3356984" y="695126"/>
                </a:cubicBezTo>
                <a:cubicBezTo>
                  <a:pt x="3149691" y="731400"/>
                  <a:pt x="3008166" y="673213"/>
                  <a:pt x="2914173" y="695126"/>
                </a:cubicBezTo>
                <a:cubicBezTo>
                  <a:pt x="2820180" y="717039"/>
                  <a:pt x="2387660" y="630692"/>
                  <a:pt x="2160198" y="695126"/>
                </a:cubicBezTo>
                <a:cubicBezTo>
                  <a:pt x="1932737" y="759560"/>
                  <a:pt x="1785423" y="678836"/>
                  <a:pt x="1561805" y="695126"/>
                </a:cubicBezTo>
                <a:cubicBezTo>
                  <a:pt x="1338187" y="711416"/>
                  <a:pt x="1207457" y="644920"/>
                  <a:pt x="885621" y="695126"/>
                </a:cubicBezTo>
                <a:cubicBezTo>
                  <a:pt x="563785" y="745332"/>
                  <a:pt x="284003" y="693535"/>
                  <a:pt x="0" y="695126"/>
                </a:cubicBezTo>
                <a:cubicBezTo>
                  <a:pt x="-2782" y="598141"/>
                  <a:pt x="39491" y="459594"/>
                  <a:pt x="0" y="354514"/>
                </a:cubicBezTo>
                <a:cubicBezTo>
                  <a:pt x="-39491" y="249434"/>
                  <a:pt x="25316" y="82800"/>
                  <a:pt x="0" y="0"/>
                </a:cubicBezTo>
                <a:close/>
              </a:path>
              <a:path w="7779107" h="695126" stroke="0" extrusionOk="0">
                <a:moveTo>
                  <a:pt x="0" y="0"/>
                </a:moveTo>
                <a:cubicBezTo>
                  <a:pt x="146862" y="-30816"/>
                  <a:pt x="291197" y="37359"/>
                  <a:pt x="442811" y="0"/>
                </a:cubicBezTo>
                <a:cubicBezTo>
                  <a:pt x="594425" y="-37359"/>
                  <a:pt x="991699" y="31161"/>
                  <a:pt x="1196786" y="0"/>
                </a:cubicBezTo>
                <a:cubicBezTo>
                  <a:pt x="1401874" y="-31161"/>
                  <a:pt x="1542965" y="23281"/>
                  <a:pt x="1872970" y="0"/>
                </a:cubicBezTo>
                <a:cubicBezTo>
                  <a:pt x="2202975" y="-23281"/>
                  <a:pt x="2245399" y="64233"/>
                  <a:pt x="2549154" y="0"/>
                </a:cubicBezTo>
                <a:cubicBezTo>
                  <a:pt x="2852909" y="-64233"/>
                  <a:pt x="2873395" y="41443"/>
                  <a:pt x="2991964" y="0"/>
                </a:cubicBezTo>
                <a:cubicBezTo>
                  <a:pt x="3110533" y="-41443"/>
                  <a:pt x="3477161" y="34044"/>
                  <a:pt x="3745939" y="0"/>
                </a:cubicBezTo>
                <a:cubicBezTo>
                  <a:pt x="4014718" y="-34044"/>
                  <a:pt x="4149333" y="53719"/>
                  <a:pt x="4344332" y="0"/>
                </a:cubicBezTo>
                <a:cubicBezTo>
                  <a:pt x="4539331" y="-53719"/>
                  <a:pt x="4678596" y="31017"/>
                  <a:pt x="4787143" y="0"/>
                </a:cubicBezTo>
                <a:cubicBezTo>
                  <a:pt x="4895690" y="-31017"/>
                  <a:pt x="5168079" y="8765"/>
                  <a:pt x="5463327" y="0"/>
                </a:cubicBezTo>
                <a:cubicBezTo>
                  <a:pt x="5758575" y="-8765"/>
                  <a:pt x="5879941" y="54555"/>
                  <a:pt x="6217302" y="0"/>
                </a:cubicBezTo>
                <a:cubicBezTo>
                  <a:pt x="6554663" y="-54555"/>
                  <a:pt x="6508536" y="19713"/>
                  <a:pt x="6582321" y="0"/>
                </a:cubicBezTo>
                <a:cubicBezTo>
                  <a:pt x="6656106" y="-19713"/>
                  <a:pt x="6822929" y="1415"/>
                  <a:pt x="6947341" y="0"/>
                </a:cubicBezTo>
                <a:cubicBezTo>
                  <a:pt x="7071753" y="-1415"/>
                  <a:pt x="7384844" y="29433"/>
                  <a:pt x="7779107" y="0"/>
                </a:cubicBezTo>
                <a:cubicBezTo>
                  <a:pt x="7797773" y="156388"/>
                  <a:pt x="7778182" y="216746"/>
                  <a:pt x="7779107" y="326709"/>
                </a:cubicBezTo>
                <a:cubicBezTo>
                  <a:pt x="7780032" y="436672"/>
                  <a:pt x="7762569" y="543719"/>
                  <a:pt x="7779107" y="695126"/>
                </a:cubicBezTo>
                <a:cubicBezTo>
                  <a:pt x="7459013" y="743617"/>
                  <a:pt x="7270939" y="652235"/>
                  <a:pt x="7025132" y="695126"/>
                </a:cubicBezTo>
                <a:cubicBezTo>
                  <a:pt x="6779325" y="738017"/>
                  <a:pt x="6652070" y="652807"/>
                  <a:pt x="6426739" y="695126"/>
                </a:cubicBezTo>
                <a:cubicBezTo>
                  <a:pt x="6201408" y="737445"/>
                  <a:pt x="6076863" y="665080"/>
                  <a:pt x="5750555" y="695126"/>
                </a:cubicBezTo>
                <a:cubicBezTo>
                  <a:pt x="5424247" y="725172"/>
                  <a:pt x="5530807" y="686042"/>
                  <a:pt x="5385536" y="695126"/>
                </a:cubicBezTo>
                <a:cubicBezTo>
                  <a:pt x="5240265" y="704210"/>
                  <a:pt x="5047416" y="668196"/>
                  <a:pt x="4942725" y="695126"/>
                </a:cubicBezTo>
                <a:cubicBezTo>
                  <a:pt x="4838034" y="722056"/>
                  <a:pt x="4567273" y="667466"/>
                  <a:pt x="4422123" y="695126"/>
                </a:cubicBezTo>
                <a:cubicBezTo>
                  <a:pt x="4276973" y="722786"/>
                  <a:pt x="4036688" y="632773"/>
                  <a:pt x="3901521" y="695126"/>
                </a:cubicBezTo>
                <a:cubicBezTo>
                  <a:pt x="3766354" y="757479"/>
                  <a:pt x="3486150" y="647699"/>
                  <a:pt x="3303129" y="695126"/>
                </a:cubicBezTo>
                <a:cubicBezTo>
                  <a:pt x="3120108" y="742553"/>
                  <a:pt x="3044241" y="662758"/>
                  <a:pt x="2938109" y="695126"/>
                </a:cubicBezTo>
                <a:cubicBezTo>
                  <a:pt x="2831977" y="727494"/>
                  <a:pt x="2730358" y="657966"/>
                  <a:pt x="2573089" y="695126"/>
                </a:cubicBezTo>
                <a:cubicBezTo>
                  <a:pt x="2415820" y="732286"/>
                  <a:pt x="2349310" y="671501"/>
                  <a:pt x="2130279" y="695126"/>
                </a:cubicBezTo>
                <a:cubicBezTo>
                  <a:pt x="1911248" y="718751"/>
                  <a:pt x="1639527" y="690110"/>
                  <a:pt x="1454095" y="695126"/>
                </a:cubicBezTo>
                <a:cubicBezTo>
                  <a:pt x="1268663" y="700142"/>
                  <a:pt x="1090513" y="649565"/>
                  <a:pt x="855702" y="695126"/>
                </a:cubicBezTo>
                <a:cubicBezTo>
                  <a:pt x="620891" y="740687"/>
                  <a:pt x="419452" y="693051"/>
                  <a:pt x="0" y="695126"/>
                </a:cubicBezTo>
                <a:cubicBezTo>
                  <a:pt x="-15560" y="595626"/>
                  <a:pt x="4601" y="439085"/>
                  <a:pt x="0" y="347563"/>
                </a:cubicBezTo>
                <a:cubicBezTo>
                  <a:pt x="-4601" y="256041"/>
                  <a:pt x="31324" y="143529"/>
                  <a:pt x="0" y="0"/>
                </a:cubicBezTo>
                <a:close/>
              </a:path>
            </a:pathLst>
          </a:custGeom>
          <a:ln>
            <a:solidFill>
              <a:schemeClr val="tx1"/>
            </a:solidFill>
            <a:extLst>
              <a:ext uri="{C807C97D-BFC1-408E-A445-0C87EB9F89A2}">
                <ask:lineSketchStyleProps xmlns:ask="http://schemas.microsoft.com/office/drawing/2018/sketchyshapes" sd="1137301678">
                  <a:prstGeom prst="rect">
                    <a:avLst/>
                  </a:prstGeom>
                  <ask:type>
                    <ask:lineSketchScribble/>
                  </ask:type>
                </ask:lineSketchStyleProps>
              </a:ext>
            </a:extLst>
          </a:ln>
        </p:spPr>
        <p:txBody>
          <a:bodyPr vert="horz" lIns="121899" tIns="60949" rIns="121899" bIns="60949" rtlCol="0">
            <a:normAutofit fontScale="70000" lnSpcReduction="20000"/>
          </a:bodyPr>
          <a:lstStyle>
            <a:lvl1pPr marL="0" indent="0" algn="l" defTabSz="914240" rtl="0" eaLnBrk="1" latinLnBrk="0" hangingPunct="1">
              <a:lnSpc>
                <a:spcPct val="90000"/>
              </a:lnSpc>
              <a:spcBef>
                <a:spcPts val="1350"/>
              </a:spcBef>
              <a:buClr>
                <a:schemeClr val="accent1">
                  <a:lumMod val="75000"/>
                </a:schemeClr>
              </a:buClr>
              <a:buFont typeface="Arial" pitchFamily="34" charset="0"/>
              <a:buNone/>
              <a:defRPr kumimoji="1" sz="2100" kern="1200">
                <a:solidFill>
                  <a:schemeClr val="accent1">
                    <a:lumMod val="75000"/>
                  </a:schemeClr>
                </a:solidFill>
                <a:latin typeface="MS Mincho" panose="02020609040205080304" pitchFamily="17" charset="-128"/>
                <a:ea typeface="MS Mincho" panose="02020609040205080304" pitchFamily="17" charset="-128"/>
                <a:cs typeface="+mn-cs"/>
              </a:defRPr>
            </a:lvl1pPr>
            <a:lvl2pPr marL="457120" indent="0" algn="ctr" defTabSz="914240" rtl="0" eaLnBrk="1" latinLnBrk="0" hangingPunct="1">
              <a:lnSpc>
                <a:spcPct val="90000"/>
              </a:lnSpc>
              <a:spcBef>
                <a:spcPts val="900"/>
              </a:spcBef>
              <a:buClr>
                <a:schemeClr val="accent1">
                  <a:lumMod val="75000"/>
                </a:schemeClr>
              </a:buClr>
              <a:buFont typeface="Arial" pitchFamily="34" charset="0"/>
              <a:buNone/>
              <a:defRPr kumimoji="1" sz="1800" kern="1200">
                <a:solidFill>
                  <a:schemeClr val="tx1">
                    <a:tint val="75000"/>
                  </a:schemeClr>
                </a:solidFill>
                <a:latin typeface="MS Mincho" panose="02020609040205080304" pitchFamily="17" charset="-128"/>
                <a:ea typeface="MS Mincho" panose="02020609040205080304" pitchFamily="17" charset="-128"/>
                <a:cs typeface="+mn-cs"/>
              </a:defRPr>
            </a:lvl2pPr>
            <a:lvl3pPr marL="914240" indent="0" algn="ctr" defTabSz="914240" rtl="0" eaLnBrk="1" latinLnBrk="0" hangingPunct="1">
              <a:lnSpc>
                <a:spcPct val="90000"/>
              </a:lnSpc>
              <a:spcBef>
                <a:spcPts val="600"/>
              </a:spcBef>
              <a:buClr>
                <a:schemeClr val="accent1">
                  <a:lumMod val="75000"/>
                </a:schemeClr>
              </a:buClr>
              <a:buFont typeface="Arial" pitchFamily="34" charset="0"/>
              <a:buNone/>
              <a:defRPr kumimoji="1" sz="1500" kern="1200">
                <a:solidFill>
                  <a:schemeClr val="tx1">
                    <a:tint val="75000"/>
                  </a:schemeClr>
                </a:solidFill>
                <a:latin typeface="MS Mincho" panose="02020609040205080304" pitchFamily="17" charset="-128"/>
                <a:ea typeface="MS Mincho" panose="02020609040205080304" pitchFamily="17" charset="-128"/>
                <a:cs typeface="+mn-cs"/>
              </a:defRPr>
            </a:lvl3pPr>
            <a:lvl4pPr marL="1371360" indent="0" algn="ctr" defTabSz="914240" rtl="0" eaLnBrk="1" latinLnBrk="0" hangingPunct="1">
              <a:lnSpc>
                <a:spcPct val="90000"/>
              </a:lnSpc>
              <a:spcBef>
                <a:spcPts val="600"/>
              </a:spcBef>
              <a:buClr>
                <a:schemeClr val="accent1">
                  <a:lumMod val="75000"/>
                </a:schemeClr>
              </a:buClr>
              <a:buFont typeface="Arial" pitchFamily="34" charset="0"/>
              <a:buNone/>
              <a:defRPr kumimoji="1" sz="1500" kern="1200">
                <a:solidFill>
                  <a:schemeClr val="tx1">
                    <a:tint val="75000"/>
                  </a:schemeClr>
                </a:solidFill>
                <a:latin typeface="MS Mincho" panose="02020609040205080304" pitchFamily="17" charset="-128"/>
                <a:ea typeface="MS Mincho" panose="02020609040205080304" pitchFamily="17" charset="-128"/>
                <a:cs typeface="+mn-cs"/>
              </a:defRPr>
            </a:lvl4pPr>
            <a:lvl5pPr marL="1828480" indent="0" algn="ctr" defTabSz="914240" rtl="0" eaLnBrk="1" latinLnBrk="0" hangingPunct="1">
              <a:lnSpc>
                <a:spcPct val="90000"/>
              </a:lnSpc>
              <a:spcBef>
                <a:spcPts val="600"/>
              </a:spcBef>
              <a:buClr>
                <a:schemeClr val="accent1">
                  <a:lumMod val="75000"/>
                </a:schemeClr>
              </a:buClr>
              <a:buFont typeface="Arial" pitchFamily="34" charset="0"/>
              <a:buNone/>
              <a:defRPr kumimoji="1" sz="1500" kern="1200">
                <a:solidFill>
                  <a:schemeClr val="tx1">
                    <a:tint val="75000"/>
                  </a:schemeClr>
                </a:solidFill>
                <a:latin typeface="MS Mincho" panose="02020609040205080304" pitchFamily="17" charset="-128"/>
                <a:ea typeface="MS Mincho" panose="02020609040205080304" pitchFamily="17" charset="-128"/>
                <a:cs typeface="+mn-cs"/>
              </a:defRPr>
            </a:lvl5pPr>
            <a:lvl6pPr marL="2285600" indent="0" algn="ctr" defTabSz="914240" rtl="0" eaLnBrk="1" latinLnBrk="0" hangingPunct="1">
              <a:lnSpc>
                <a:spcPct val="90000"/>
              </a:lnSpc>
              <a:spcBef>
                <a:spcPts val="600"/>
              </a:spcBef>
              <a:buClr>
                <a:schemeClr val="accent1"/>
              </a:buClr>
              <a:buFont typeface="Arial" pitchFamily="34" charset="0"/>
              <a:buNone/>
              <a:defRPr kumimoji="1" sz="1500" kern="1200" baseline="0">
                <a:solidFill>
                  <a:schemeClr val="tx1">
                    <a:tint val="75000"/>
                  </a:schemeClr>
                </a:solidFill>
                <a:latin typeface="+mn-lt"/>
                <a:ea typeface="+mn-ea"/>
                <a:cs typeface="+mn-cs"/>
              </a:defRPr>
            </a:lvl6pPr>
            <a:lvl7pPr marL="2742720" indent="0" algn="ctr" defTabSz="914240" rtl="0" eaLnBrk="1" latinLnBrk="0" hangingPunct="1">
              <a:lnSpc>
                <a:spcPct val="90000"/>
              </a:lnSpc>
              <a:spcBef>
                <a:spcPts val="600"/>
              </a:spcBef>
              <a:buClr>
                <a:schemeClr val="accent1"/>
              </a:buClr>
              <a:buFont typeface="Arial" pitchFamily="34" charset="0"/>
              <a:buNone/>
              <a:defRPr kumimoji="1" sz="1500" kern="1200" baseline="0">
                <a:solidFill>
                  <a:schemeClr val="tx1">
                    <a:tint val="75000"/>
                  </a:schemeClr>
                </a:solidFill>
                <a:latin typeface="+mn-lt"/>
                <a:ea typeface="+mn-ea"/>
                <a:cs typeface="+mn-cs"/>
              </a:defRPr>
            </a:lvl7pPr>
            <a:lvl8pPr marL="3199840" indent="0" algn="ctr" defTabSz="914240" rtl="0" eaLnBrk="1" latinLnBrk="0" hangingPunct="1">
              <a:lnSpc>
                <a:spcPct val="90000"/>
              </a:lnSpc>
              <a:spcBef>
                <a:spcPts val="600"/>
              </a:spcBef>
              <a:buClr>
                <a:schemeClr val="accent1"/>
              </a:buClr>
              <a:buFont typeface="Arial" pitchFamily="34" charset="0"/>
              <a:buNone/>
              <a:defRPr kumimoji="1" sz="1500" kern="1200" baseline="0">
                <a:solidFill>
                  <a:schemeClr val="tx1">
                    <a:tint val="75000"/>
                  </a:schemeClr>
                </a:solidFill>
                <a:latin typeface="+mn-lt"/>
                <a:ea typeface="+mn-ea"/>
                <a:cs typeface="+mn-cs"/>
              </a:defRPr>
            </a:lvl8pPr>
            <a:lvl9pPr marL="3656960" indent="0" algn="ctr" defTabSz="914240" rtl="0" eaLnBrk="1" latinLnBrk="0" hangingPunct="1">
              <a:lnSpc>
                <a:spcPct val="90000"/>
              </a:lnSpc>
              <a:spcBef>
                <a:spcPts val="600"/>
              </a:spcBef>
              <a:buClr>
                <a:schemeClr val="accent1"/>
              </a:buClr>
              <a:buFont typeface="Arial" pitchFamily="34" charset="0"/>
              <a:buNone/>
              <a:defRPr kumimoji="1" sz="1500" kern="1200" baseline="0">
                <a:solidFill>
                  <a:schemeClr val="tx1">
                    <a:tint val="75000"/>
                  </a:schemeClr>
                </a:solidFill>
                <a:latin typeface="+mn-lt"/>
                <a:ea typeface="+mn-ea"/>
                <a:cs typeface="+mn-cs"/>
              </a:defRPr>
            </a:lvl9pPr>
          </a:lstStyle>
          <a:p>
            <a:pPr algn="ctr"/>
            <a:r>
              <a:rPr lang="ja-JP" altLang="en-US" sz="2800" dirty="0">
                <a:solidFill>
                  <a:schemeClr val="accent4">
                    <a:lumMod val="75000"/>
                  </a:schemeClr>
                </a:solidFill>
                <a:latin typeface="うずらフォント" panose="02000609000000000000" pitchFamily="1" charset="-128"/>
                <a:ea typeface="うずらフォント" panose="02000609000000000000" pitchFamily="1" charset="-128"/>
              </a:rPr>
              <a:t>　　</a:t>
            </a:r>
            <a:r>
              <a:rPr lang="ja-JP" altLang="en-US" sz="1400" u="sng" dirty="0">
                <a:solidFill>
                  <a:schemeClr val="accent4">
                    <a:lumMod val="75000"/>
                  </a:schemeClr>
                </a:solidFill>
                <a:latin typeface="うずらフォント" panose="02000609000000000000" pitchFamily="1" charset="-128"/>
                <a:ea typeface="うずらフォント" panose="02000609000000000000" pitchFamily="1" charset="-128"/>
              </a:rPr>
              <a:t>ご用意いただきたいもの</a:t>
            </a:r>
            <a:endParaRPr lang="en-US" altLang="ja-JP" sz="1050" u="sng" dirty="0">
              <a:solidFill>
                <a:schemeClr val="bg1">
                  <a:lumMod val="95000"/>
                </a:schemeClr>
              </a:solidFill>
              <a:latin typeface="うずらフォント" panose="02000609000000000000" pitchFamily="1" charset="-128"/>
              <a:ea typeface="うずらフォント" panose="02000609000000000000" pitchFamily="1" charset="-128"/>
            </a:endParaRPr>
          </a:p>
          <a:p>
            <a:pPr algn="ctr"/>
            <a:r>
              <a:rPr lang="ja-JP" altLang="en-US" sz="2300" dirty="0">
                <a:solidFill>
                  <a:schemeClr val="tx1"/>
                </a:solidFill>
                <a:latin typeface="うずらフォント" panose="02000609000000000000" pitchFamily="1" charset="-128"/>
                <a:ea typeface="うずらフォント" panose="02000609000000000000" pitchFamily="1" charset="-128"/>
              </a:rPr>
              <a:t>大根・ピーラー（スライサー・包丁でも作れます）・ざる</a:t>
            </a:r>
            <a:endParaRPr lang="en-US" altLang="ja-JP" sz="2300" dirty="0">
              <a:solidFill>
                <a:schemeClr val="tx1"/>
              </a:solidFill>
              <a:latin typeface="うずらフォント" panose="02000609000000000000" pitchFamily="1" charset="-128"/>
              <a:ea typeface="うずらフォント" panose="02000609000000000000" pitchFamily="1" charset="-128"/>
            </a:endParaRPr>
          </a:p>
        </p:txBody>
      </p:sp>
      <p:pic>
        <p:nvPicPr>
          <p:cNvPr id="1026" name="Picture 2" descr="SDGs｜目標2 飢餓をゼロに｜8億人を飢餓から救う">
            <a:extLst>
              <a:ext uri="{FF2B5EF4-FFF2-40B4-BE49-F238E27FC236}">
                <a16:creationId xmlns:a16="http://schemas.microsoft.com/office/drawing/2014/main" id="{A89276D1-6F27-6F2F-8230-49C71251DDEC}"/>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518017" y="1410511"/>
            <a:ext cx="1108963" cy="66009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12.つくる責任、つかう責任 | SDGsクラブ | 日本ユニセフ協会（ユニセフ日本委員会）">
            <a:extLst>
              <a:ext uri="{FF2B5EF4-FFF2-40B4-BE49-F238E27FC236}">
                <a16:creationId xmlns:a16="http://schemas.microsoft.com/office/drawing/2014/main" id="{C326781A-2848-C7CD-5BDE-64358D16C42D}"/>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7890626" y="1410511"/>
            <a:ext cx="569557" cy="56955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89023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タイトル 1">
            <a:extLst>
              <a:ext uri="{FF2B5EF4-FFF2-40B4-BE49-F238E27FC236}">
                <a16:creationId xmlns:a16="http://schemas.microsoft.com/office/drawing/2014/main" id="{422568A0-8AAE-D1F4-16BF-D606FAAB75C7}"/>
              </a:ext>
            </a:extLst>
          </p:cNvPr>
          <p:cNvSpPr txBox="1">
            <a:spLocks/>
          </p:cNvSpPr>
          <p:nvPr/>
        </p:nvSpPr>
        <p:spPr>
          <a:xfrm>
            <a:off x="708680" y="774423"/>
            <a:ext cx="7560840" cy="1346100"/>
          </a:xfrm>
          <a:prstGeom prst="rect">
            <a:avLst/>
          </a:prstGeom>
        </p:spPr>
        <p:txBody>
          <a:bodyPr vert="horz" lIns="91440" tIns="45720" rIns="91440" bIns="45720" rtlCol="0" anchor="ctr">
            <a:normAutofit fontScale="900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en-US" altLang="ja-JP" sz="4000" b="1" dirty="0">
                <a:latin typeface="うずらフォント" panose="02000609000000000000" pitchFamily="1" charset="-128"/>
                <a:ea typeface="うずらフォント" panose="02000609000000000000" pitchFamily="1" charset="-128"/>
              </a:rPr>
              <a:t>Web</a:t>
            </a:r>
            <a:r>
              <a:rPr lang="ja-JP" altLang="en-US" sz="4000" b="1" dirty="0">
                <a:latin typeface="うずらフォント" panose="02000609000000000000" pitchFamily="1" charset="-128"/>
                <a:ea typeface="うずらフォント" panose="02000609000000000000" pitchFamily="1" charset="-128"/>
              </a:rPr>
              <a:t>もぐもぐキッチン　本日の流れ</a:t>
            </a:r>
            <a:br>
              <a:rPr lang="en-US" altLang="ja-JP" sz="4800" b="1" dirty="0">
                <a:latin typeface="うずらフォント" panose="02000609000000000000" pitchFamily="1" charset="-128"/>
                <a:ea typeface="うずらフォント" panose="02000609000000000000" pitchFamily="1" charset="-128"/>
              </a:rPr>
            </a:br>
            <a:endParaRPr lang="ja-JP" altLang="en-US" sz="4800" b="1" dirty="0">
              <a:latin typeface="うずらフォント" panose="02000609000000000000" pitchFamily="1" charset="-128"/>
              <a:ea typeface="うずらフォント" panose="02000609000000000000" pitchFamily="1" charset="-128"/>
            </a:endParaRPr>
          </a:p>
        </p:txBody>
      </p:sp>
      <p:sp>
        <p:nvSpPr>
          <p:cNvPr id="9" name="タイトル 1">
            <a:extLst>
              <a:ext uri="{FF2B5EF4-FFF2-40B4-BE49-F238E27FC236}">
                <a16:creationId xmlns:a16="http://schemas.microsoft.com/office/drawing/2014/main" id="{05604E38-987E-FFAE-8D3A-802CB71C2E88}"/>
              </a:ext>
            </a:extLst>
          </p:cNvPr>
          <p:cNvSpPr txBox="1">
            <a:spLocks/>
          </p:cNvSpPr>
          <p:nvPr/>
        </p:nvSpPr>
        <p:spPr>
          <a:xfrm>
            <a:off x="708680" y="1957955"/>
            <a:ext cx="7560840" cy="3956461"/>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2400" b="1" dirty="0">
                <a:latin typeface="うずらフォント" panose="02000609000000000000" pitchFamily="1" charset="-128"/>
                <a:ea typeface="うずらフォント" panose="02000609000000000000" pitchFamily="1" charset="-128"/>
              </a:rPr>
              <a:t>・ＳＤＧｓ・フードロスってなに？（</a:t>
            </a:r>
            <a:r>
              <a:rPr lang="en-US" altLang="ja-JP" sz="2400" b="1" dirty="0">
                <a:latin typeface="うずらフォント" panose="02000609000000000000" pitchFamily="1" charset="-128"/>
                <a:ea typeface="うずらフォント" panose="02000609000000000000" pitchFamily="1" charset="-128"/>
              </a:rPr>
              <a:t>5</a:t>
            </a:r>
            <a:r>
              <a:rPr lang="ja-JP" altLang="en-US" sz="2400" b="1" dirty="0">
                <a:latin typeface="うずらフォント" panose="02000609000000000000" pitchFamily="1" charset="-128"/>
                <a:ea typeface="うずらフォント" panose="02000609000000000000" pitchFamily="1" charset="-128"/>
              </a:rPr>
              <a:t>分）</a:t>
            </a:r>
            <a:endParaRPr lang="en-US" altLang="ja-JP" sz="2400" b="1" dirty="0">
              <a:latin typeface="うずらフォント" panose="02000609000000000000" pitchFamily="1" charset="-128"/>
              <a:ea typeface="うずらフォント" panose="02000609000000000000" pitchFamily="1" charset="-128"/>
            </a:endParaRPr>
          </a:p>
          <a:p>
            <a:endParaRPr lang="en-US" altLang="ja-JP" sz="2400" b="1" dirty="0">
              <a:latin typeface="うずらフォント" panose="02000609000000000000" pitchFamily="1" charset="-128"/>
              <a:ea typeface="うずらフォント" panose="02000609000000000000" pitchFamily="1" charset="-128"/>
            </a:endParaRPr>
          </a:p>
          <a:p>
            <a:r>
              <a:rPr lang="ja-JP" altLang="en-US" sz="2400" b="1" dirty="0">
                <a:latin typeface="うずらフォント" panose="02000609000000000000" pitchFamily="1" charset="-128"/>
                <a:ea typeface="うずらフォント" panose="02000609000000000000" pitchFamily="1" charset="-128"/>
              </a:rPr>
              <a:t>・きりぼしだいこんをつくろう！（１０分）</a:t>
            </a:r>
            <a:endParaRPr lang="en-US" altLang="ja-JP" sz="2400" b="1" dirty="0">
              <a:latin typeface="うずらフォント" panose="02000609000000000000" pitchFamily="1" charset="-128"/>
              <a:ea typeface="うずらフォント" panose="02000609000000000000" pitchFamily="1" charset="-128"/>
            </a:endParaRPr>
          </a:p>
          <a:p>
            <a:endParaRPr lang="en-US" altLang="ja-JP" sz="2400" b="1" dirty="0">
              <a:latin typeface="うずらフォント" panose="02000609000000000000" pitchFamily="1" charset="-128"/>
              <a:ea typeface="うずらフォント" panose="02000609000000000000" pitchFamily="1" charset="-128"/>
            </a:endParaRPr>
          </a:p>
          <a:p>
            <a:r>
              <a:rPr lang="ja-JP" altLang="en-US" sz="2400" b="1" dirty="0">
                <a:latin typeface="うずらフォント" panose="02000609000000000000" pitchFamily="1" charset="-128"/>
                <a:ea typeface="うずらフォント" panose="02000609000000000000" pitchFamily="1" charset="-128"/>
              </a:rPr>
              <a:t>・おしえて！にんきめにゅー（１５分）</a:t>
            </a:r>
            <a:endParaRPr lang="en-US" altLang="ja-JP" sz="2400" b="1" dirty="0">
              <a:latin typeface="うずらフォント" panose="02000609000000000000" pitchFamily="1" charset="-128"/>
              <a:ea typeface="うずらフォント" panose="02000609000000000000" pitchFamily="1" charset="-128"/>
            </a:endParaRPr>
          </a:p>
          <a:p>
            <a:endParaRPr lang="en-US" altLang="ja-JP" sz="2400" b="1" dirty="0">
              <a:latin typeface="うずらフォント" panose="02000609000000000000" pitchFamily="1" charset="-128"/>
              <a:ea typeface="うずらフォント" panose="02000609000000000000" pitchFamily="1" charset="-128"/>
            </a:endParaRPr>
          </a:p>
          <a:p>
            <a:r>
              <a:rPr lang="ja-JP" altLang="en-US" sz="2400" b="1">
                <a:latin typeface="うずらフォント" panose="02000609000000000000" pitchFamily="1" charset="-128"/>
                <a:ea typeface="うずらフォント" panose="02000609000000000000" pitchFamily="1" charset="-128"/>
              </a:rPr>
              <a:t>・五月台ルミナス</a:t>
            </a:r>
            <a:r>
              <a:rPr lang="ja-JP" altLang="en-US" sz="2400" b="1" dirty="0">
                <a:latin typeface="うずらフォント" panose="02000609000000000000" pitchFamily="1" charset="-128"/>
                <a:ea typeface="うずらフォント" panose="02000609000000000000" pitchFamily="1" charset="-128"/>
              </a:rPr>
              <a:t>保育園のＳＤＧｓ</a:t>
            </a:r>
            <a:endParaRPr lang="en-US" altLang="ja-JP" sz="2400" b="1" dirty="0">
              <a:latin typeface="うずらフォント" panose="02000609000000000000" pitchFamily="1" charset="-128"/>
              <a:ea typeface="うずらフォント" panose="02000609000000000000" pitchFamily="1" charset="-128"/>
            </a:endParaRPr>
          </a:p>
          <a:p>
            <a:r>
              <a:rPr lang="ja-JP" altLang="en-US" sz="2400" b="1" dirty="0">
                <a:latin typeface="うずらフォント" panose="02000609000000000000" pitchFamily="1" charset="-128"/>
                <a:ea typeface="うずらフォント" panose="02000609000000000000" pitchFamily="1" charset="-128"/>
              </a:rPr>
              <a:t>１ねんかんこんなことやってきたよ！（</a:t>
            </a:r>
            <a:r>
              <a:rPr lang="en-US" altLang="ja-JP" sz="2400" b="1" dirty="0">
                <a:latin typeface="うずらフォント" panose="02000609000000000000" pitchFamily="1" charset="-128"/>
                <a:ea typeface="うずらフォント" panose="02000609000000000000" pitchFamily="1" charset="-128"/>
              </a:rPr>
              <a:t>5</a:t>
            </a:r>
            <a:r>
              <a:rPr lang="ja-JP" altLang="en-US" sz="2400" b="1" dirty="0">
                <a:latin typeface="うずらフォント" panose="02000609000000000000" pitchFamily="1" charset="-128"/>
                <a:ea typeface="うずらフォント" panose="02000609000000000000" pitchFamily="1" charset="-128"/>
              </a:rPr>
              <a:t>分）</a:t>
            </a:r>
          </a:p>
        </p:txBody>
      </p:sp>
    </p:spTree>
    <p:extLst>
      <p:ext uri="{BB962C8B-B14F-4D97-AF65-F5344CB8AC3E}">
        <p14:creationId xmlns:p14="http://schemas.microsoft.com/office/powerpoint/2010/main" val="368868909"/>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272</TotalTime>
  <Words>212</Words>
  <Application>Microsoft Office PowerPoint</Application>
  <PresentationFormat>画面に合わせる (4:3)</PresentationFormat>
  <Paragraphs>23</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うずらフォント</vt:lpstr>
      <vt:lpstr>Arial</vt:lpstr>
      <vt:lpstr>Calibri</vt:lpstr>
      <vt:lpstr>Calibri Light</vt:lpstr>
      <vt:lpstr>Office テーマ</vt:lpstr>
      <vt:lpstr>Webもぐもぐキッチン開催！ “意外と人気”の給食メニュー紹介 きりぼし大根づくり</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五月台 保育職員（AD）</dc:creator>
  <cp:lastModifiedBy>施設長4（SAT）</cp:lastModifiedBy>
  <cp:revision>14</cp:revision>
  <cp:lastPrinted>2024-01-11T07:00:08Z</cp:lastPrinted>
  <dcterms:created xsi:type="dcterms:W3CDTF">2024-01-09T06:29:11Z</dcterms:created>
  <dcterms:modified xsi:type="dcterms:W3CDTF">2024-01-22T01:28:05Z</dcterms:modified>
</cp:coreProperties>
</file>